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64" r:id="rId3"/>
    <p:sldId id="265" r:id="rId4"/>
    <p:sldId id="266" r:id="rId5"/>
    <p:sldId id="288" r:id="rId6"/>
    <p:sldId id="271" r:id="rId7"/>
    <p:sldId id="269" r:id="rId8"/>
    <p:sldId id="274" r:id="rId9"/>
    <p:sldId id="275" r:id="rId10"/>
    <p:sldId id="270" r:id="rId11"/>
    <p:sldId id="273" r:id="rId12"/>
    <p:sldId id="276" r:id="rId13"/>
    <p:sldId id="286" r:id="rId14"/>
    <p:sldId id="277" r:id="rId15"/>
    <p:sldId id="278" r:id="rId16"/>
    <p:sldId id="279" r:id="rId17"/>
    <p:sldId id="280" r:id="rId18"/>
    <p:sldId id="281" r:id="rId19"/>
    <p:sldId id="285" r:id="rId20"/>
    <p:sldId id="284" r:id="rId21"/>
    <p:sldId id="287" r:id="rId22"/>
    <p:sldId id="290" r:id="rId23"/>
  </p:sldIdLst>
  <p:sldSz cx="9144000" cy="6858000" type="screen4x3"/>
  <p:notesSz cx="6858000" cy="9144000"/>
  <p:defaultTextStyle>
    <a:defPPr>
      <a:defRPr lang="en-SG"/>
    </a:defPPr>
    <a:lvl1pPr algn="l" defTabSz="457200" rtl="0" fontAlgn="base">
      <a:spcBef>
        <a:spcPct val="0"/>
      </a:spcBef>
      <a:spcAft>
        <a:spcPct val="0"/>
      </a:spcAft>
      <a:defRPr kern="1200">
        <a:solidFill>
          <a:schemeClr val="tx1"/>
        </a:solidFill>
        <a:latin typeface="Arial" charset="0"/>
        <a:ea typeface="ＭＳ Ｐゴシック" pitchFamily="-96"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96"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96"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96"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96" charset="-128"/>
        <a:cs typeface="+mn-cs"/>
      </a:defRPr>
    </a:lvl5pPr>
    <a:lvl6pPr marL="2286000" algn="l" defTabSz="914400" rtl="0" eaLnBrk="1" latinLnBrk="0" hangingPunct="1">
      <a:defRPr kern="1200">
        <a:solidFill>
          <a:schemeClr val="tx1"/>
        </a:solidFill>
        <a:latin typeface="Arial" charset="0"/>
        <a:ea typeface="ＭＳ Ｐゴシック" pitchFamily="-96" charset="-128"/>
        <a:cs typeface="+mn-cs"/>
      </a:defRPr>
    </a:lvl6pPr>
    <a:lvl7pPr marL="2743200" algn="l" defTabSz="914400" rtl="0" eaLnBrk="1" latinLnBrk="0" hangingPunct="1">
      <a:defRPr kern="1200">
        <a:solidFill>
          <a:schemeClr val="tx1"/>
        </a:solidFill>
        <a:latin typeface="Arial" charset="0"/>
        <a:ea typeface="ＭＳ Ｐゴシック" pitchFamily="-96" charset="-128"/>
        <a:cs typeface="+mn-cs"/>
      </a:defRPr>
    </a:lvl7pPr>
    <a:lvl8pPr marL="3200400" algn="l" defTabSz="914400" rtl="0" eaLnBrk="1" latinLnBrk="0" hangingPunct="1">
      <a:defRPr kern="1200">
        <a:solidFill>
          <a:schemeClr val="tx1"/>
        </a:solidFill>
        <a:latin typeface="Arial" charset="0"/>
        <a:ea typeface="ＭＳ Ｐゴシック" pitchFamily="-96" charset="-128"/>
        <a:cs typeface="+mn-cs"/>
      </a:defRPr>
    </a:lvl8pPr>
    <a:lvl9pPr marL="3657600" algn="l" defTabSz="914400" rtl="0" eaLnBrk="1" latinLnBrk="0" hangingPunct="1">
      <a:defRPr kern="1200">
        <a:solidFill>
          <a:schemeClr val="tx1"/>
        </a:solidFill>
        <a:latin typeface="Arial" charset="0"/>
        <a:ea typeface="ＭＳ Ｐゴシック" pitchFamily="-9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C63F"/>
    <a:srgbClr val="2E3192"/>
    <a:srgbClr val="00AEEF"/>
    <a:srgbClr val="005ABB"/>
    <a:srgbClr val="C0504D"/>
    <a:srgbClr val="F54039"/>
    <a:srgbClr val="0066B3"/>
    <a:srgbClr val="00A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snapToGrid="0" snapToObjects="1">
      <p:cViewPr>
        <p:scale>
          <a:sx n="60" d="100"/>
          <a:sy n="60" d="100"/>
        </p:scale>
        <p:origin x="-1422" y="-2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SG"/>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Chinese</c:v>
                </c:pt>
              </c:strCache>
            </c:strRef>
          </c:tx>
          <c:invertIfNegative val="0"/>
          <c:cat>
            <c:strRef>
              <c:f>Sheet1!$A$2:$A$5</c:f>
              <c:strCache>
                <c:ptCount val="4"/>
                <c:pt idx="0">
                  <c:v>Education</c:v>
                </c:pt>
                <c:pt idx="1">
                  <c:v>Free play</c:v>
                </c:pt>
                <c:pt idx="2">
                  <c:v>Sports</c:v>
                </c:pt>
                <c:pt idx="3">
                  <c:v>Total</c:v>
                </c:pt>
              </c:strCache>
            </c:strRef>
          </c:cat>
          <c:val>
            <c:numRef>
              <c:f>Sheet1!$B$2:$B$5</c:f>
              <c:numCache>
                <c:formatCode>General</c:formatCode>
                <c:ptCount val="4"/>
                <c:pt idx="0">
                  <c:v>1</c:v>
                </c:pt>
                <c:pt idx="1">
                  <c:v>1</c:v>
                </c:pt>
                <c:pt idx="2">
                  <c:v>0.5</c:v>
                </c:pt>
                <c:pt idx="3">
                  <c:v>3.3</c:v>
                </c:pt>
              </c:numCache>
            </c:numRef>
          </c:val>
        </c:ser>
        <c:ser>
          <c:idx val="1"/>
          <c:order val="1"/>
          <c:tx>
            <c:strRef>
              <c:f>Sheet1!$C$1</c:f>
              <c:strCache>
                <c:ptCount val="1"/>
                <c:pt idx="0">
                  <c:v>Others</c:v>
                </c:pt>
              </c:strCache>
            </c:strRef>
          </c:tx>
          <c:invertIfNegative val="0"/>
          <c:cat>
            <c:strRef>
              <c:f>Sheet1!$A$2:$A$5</c:f>
              <c:strCache>
                <c:ptCount val="4"/>
                <c:pt idx="0">
                  <c:v>Education</c:v>
                </c:pt>
                <c:pt idx="1">
                  <c:v>Free play</c:v>
                </c:pt>
                <c:pt idx="2">
                  <c:v>Sports</c:v>
                </c:pt>
                <c:pt idx="3">
                  <c:v>Total</c:v>
                </c:pt>
              </c:strCache>
            </c:strRef>
          </c:cat>
          <c:val>
            <c:numRef>
              <c:f>Sheet1!$C$2:$C$5</c:f>
              <c:numCache>
                <c:formatCode>General</c:formatCode>
                <c:ptCount val="4"/>
                <c:pt idx="0">
                  <c:v>1.5</c:v>
                </c:pt>
                <c:pt idx="1">
                  <c:v>1.3</c:v>
                </c:pt>
                <c:pt idx="2">
                  <c:v>1</c:v>
                </c:pt>
                <c:pt idx="3">
                  <c:v>3.7</c:v>
                </c:pt>
              </c:numCache>
            </c:numRef>
          </c:val>
        </c:ser>
        <c:dLbls>
          <c:showLegendKey val="0"/>
          <c:showVal val="0"/>
          <c:showCatName val="0"/>
          <c:showSerName val="0"/>
          <c:showPercent val="0"/>
          <c:showBubbleSize val="0"/>
        </c:dLbls>
        <c:gapWidth val="150"/>
        <c:axId val="151405312"/>
        <c:axId val="151406848"/>
      </c:barChart>
      <c:catAx>
        <c:axId val="151405312"/>
        <c:scaling>
          <c:orientation val="minMax"/>
        </c:scaling>
        <c:delete val="0"/>
        <c:axPos val="b"/>
        <c:majorTickMark val="out"/>
        <c:minorTickMark val="none"/>
        <c:tickLblPos val="nextTo"/>
        <c:txPr>
          <a:bodyPr/>
          <a:lstStyle/>
          <a:p>
            <a:pPr>
              <a:defRPr lang="en-US"/>
            </a:pPr>
            <a:endParaRPr lang="en-US"/>
          </a:p>
        </c:txPr>
        <c:crossAx val="151406848"/>
        <c:crosses val="autoZero"/>
        <c:auto val="1"/>
        <c:lblAlgn val="ctr"/>
        <c:lblOffset val="100"/>
        <c:noMultiLvlLbl val="0"/>
      </c:catAx>
      <c:valAx>
        <c:axId val="151406848"/>
        <c:scaling>
          <c:orientation val="minMax"/>
        </c:scaling>
        <c:delete val="0"/>
        <c:axPos val="l"/>
        <c:majorGridlines/>
        <c:numFmt formatCode="General" sourceLinked="1"/>
        <c:majorTickMark val="out"/>
        <c:minorTickMark val="none"/>
        <c:tickLblPos val="nextTo"/>
        <c:txPr>
          <a:bodyPr/>
          <a:lstStyle/>
          <a:p>
            <a:pPr>
              <a:defRPr lang="en-US"/>
            </a:pPr>
            <a:endParaRPr lang="en-US"/>
          </a:p>
        </c:txPr>
        <c:crossAx val="151405312"/>
        <c:crosses val="autoZero"/>
        <c:crossBetween val="between"/>
      </c:valAx>
    </c:plotArea>
    <c:legend>
      <c:legendPos val="r"/>
      <c:layout/>
      <c:overlay val="0"/>
      <c:txPr>
        <a:bodyPr/>
        <a:lstStyle/>
        <a:p>
          <a:pPr>
            <a:defRPr lang="en-US"/>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E22AF6-E548-420C-898D-6DED93B28FA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SG"/>
        </a:p>
      </dgm:t>
    </dgm:pt>
    <dgm:pt modelId="{8184474A-9DDF-42D9-B32B-6B199C6E05FB}">
      <dgm:prSet phldrT="[Text]"/>
      <dgm:spPr/>
      <dgm:t>
        <a:bodyPr/>
        <a:lstStyle/>
        <a:p>
          <a:r>
            <a:rPr lang="en-SG"/>
            <a:t>Overview</a:t>
          </a:r>
        </a:p>
      </dgm:t>
    </dgm:pt>
    <dgm:pt modelId="{8CF851DD-12FE-42E5-BA72-0814310FBB43}" type="parTrans" cxnId="{0AC523EC-7529-47C5-8990-0E713ACD7AA2}">
      <dgm:prSet/>
      <dgm:spPr/>
      <dgm:t>
        <a:bodyPr/>
        <a:lstStyle/>
        <a:p>
          <a:endParaRPr lang="en-SG"/>
        </a:p>
      </dgm:t>
    </dgm:pt>
    <dgm:pt modelId="{066A642D-D3BC-4F48-8BE1-2D426F0DD964}" type="sibTrans" cxnId="{0AC523EC-7529-47C5-8990-0E713ACD7AA2}">
      <dgm:prSet/>
      <dgm:spPr/>
      <dgm:t>
        <a:bodyPr/>
        <a:lstStyle/>
        <a:p>
          <a:endParaRPr lang="en-SG"/>
        </a:p>
      </dgm:t>
    </dgm:pt>
    <dgm:pt modelId="{FE86538C-C580-4824-AA60-1B241ADBB6B0}">
      <dgm:prSet phldrT="[Text]"/>
      <dgm:spPr/>
      <dgm:t>
        <a:bodyPr/>
        <a:lstStyle/>
        <a:p>
          <a:r>
            <a:rPr lang="en-SG" dirty="0" err="1"/>
            <a:t>Acad</a:t>
          </a:r>
          <a:endParaRPr lang="en-SG" dirty="0"/>
        </a:p>
        <a:p>
          <a:r>
            <a:rPr lang="en-SG" dirty="0"/>
            <a:t>130 (</a:t>
          </a:r>
          <a:r>
            <a:rPr lang="en-SG" dirty="0" smtClean="0"/>
            <a:t>53%)</a:t>
          </a:r>
          <a:endParaRPr lang="en-SG" dirty="0"/>
        </a:p>
      </dgm:t>
    </dgm:pt>
    <dgm:pt modelId="{E6E3AA94-CE4F-4983-BE67-34214D11CB21}" type="parTrans" cxnId="{20C1D7AF-9911-46ED-863C-AA6C84438DE3}">
      <dgm:prSet/>
      <dgm:spPr/>
      <dgm:t>
        <a:bodyPr/>
        <a:lstStyle/>
        <a:p>
          <a:endParaRPr lang="en-SG"/>
        </a:p>
      </dgm:t>
    </dgm:pt>
    <dgm:pt modelId="{51323493-A78E-48E3-A379-3B95418A6AFE}" type="sibTrans" cxnId="{20C1D7AF-9911-46ED-863C-AA6C84438DE3}">
      <dgm:prSet/>
      <dgm:spPr/>
      <dgm:t>
        <a:bodyPr/>
        <a:lstStyle/>
        <a:p>
          <a:endParaRPr lang="en-SG"/>
        </a:p>
      </dgm:t>
    </dgm:pt>
    <dgm:pt modelId="{D615077F-9344-4533-B33B-26EB426AEE66}">
      <dgm:prSet phldrT="[Text]"/>
      <dgm:spPr/>
      <dgm:t>
        <a:bodyPr/>
        <a:lstStyle/>
        <a:p>
          <a:r>
            <a:rPr lang="en-SG" dirty="0"/>
            <a:t>Chinese</a:t>
          </a:r>
        </a:p>
        <a:p>
          <a:r>
            <a:rPr lang="en-SG" dirty="0"/>
            <a:t>59 (</a:t>
          </a:r>
          <a:r>
            <a:rPr lang="en-SG" dirty="0" smtClean="0"/>
            <a:t>45%)</a:t>
          </a:r>
          <a:endParaRPr lang="en-SG" dirty="0"/>
        </a:p>
      </dgm:t>
    </dgm:pt>
    <dgm:pt modelId="{4E7CE307-3B86-4406-9369-A9AAC64C2A90}" type="parTrans" cxnId="{644A16AE-46D6-4135-9727-73C391F6A086}">
      <dgm:prSet/>
      <dgm:spPr/>
      <dgm:t>
        <a:bodyPr/>
        <a:lstStyle/>
        <a:p>
          <a:endParaRPr lang="en-SG"/>
        </a:p>
      </dgm:t>
    </dgm:pt>
    <dgm:pt modelId="{3C26569C-FB05-49CF-AEFB-89B2C0B4858F}" type="sibTrans" cxnId="{644A16AE-46D6-4135-9727-73C391F6A086}">
      <dgm:prSet/>
      <dgm:spPr/>
      <dgm:t>
        <a:bodyPr/>
        <a:lstStyle/>
        <a:p>
          <a:endParaRPr lang="en-SG"/>
        </a:p>
      </dgm:t>
    </dgm:pt>
    <dgm:pt modelId="{34A985D4-858E-42F1-A551-7276D07D53D7}">
      <dgm:prSet phldrT="[Text]"/>
      <dgm:spPr/>
      <dgm:t>
        <a:bodyPr/>
        <a:lstStyle/>
        <a:p>
          <a:r>
            <a:rPr lang="en-SG" dirty="0"/>
            <a:t>Others</a:t>
          </a:r>
        </a:p>
        <a:p>
          <a:r>
            <a:rPr lang="en-SG" dirty="0"/>
            <a:t>71 (</a:t>
          </a:r>
          <a:r>
            <a:rPr lang="en-SG" dirty="0" smtClean="0"/>
            <a:t>55%)</a:t>
          </a:r>
          <a:endParaRPr lang="en-SG" dirty="0"/>
        </a:p>
      </dgm:t>
    </dgm:pt>
    <dgm:pt modelId="{7DCF4AB5-1D81-49EE-8E4C-84AA0F86B0CD}" type="parTrans" cxnId="{A994C57D-4EE8-4F84-AF25-19D39FCF7384}">
      <dgm:prSet/>
      <dgm:spPr/>
      <dgm:t>
        <a:bodyPr/>
        <a:lstStyle/>
        <a:p>
          <a:endParaRPr lang="en-SG"/>
        </a:p>
      </dgm:t>
    </dgm:pt>
    <dgm:pt modelId="{21446C43-8B0C-46D6-B3AC-FDF33CE9FECE}" type="sibTrans" cxnId="{A994C57D-4EE8-4F84-AF25-19D39FCF7384}">
      <dgm:prSet/>
      <dgm:spPr/>
      <dgm:t>
        <a:bodyPr/>
        <a:lstStyle/>
        <a:p>
          <a:endParaRPr lang="en-SG"/>
        </a:p>
      </dgm:t>
    </dgm:pt>
    <dgm:pt modelId="{661C5895-8FC3-4642-BCB3-E561485718A3}">
      <dgm:prSet phldrT="[Text]"/>
      <dgm:spPr/>
      <dgm:t>
        <a:bodyPr/>
        <a:lstStyle/>
        <a:p>
          <a:r>
            <a:rPr lang="en-SG"/>
            <a:t>Others</a:t>
          </a:r>
        </a:p>
        <a:p>
          <a:r>
            <a:rPr lang="en-SG"/>
            <a:t>39 (16%)</a:t>
          </a:r>
        </a:p>
      </dgm:t>
    </dgm:pt>
    <dgm:pt modelId="{6F6886B8-AB3D-47B4-99BE-96D9B52A1CF8}" type="parTrans" cxnId="{A776A3CE-0C55-4F85-BF12-4A235F813001}">
      <dgm:prSet/>
      <dgm:spPr/>
      <dgm:t>
        <a:bodyPr/>
        <a:lstStyle/>
        <a:p>
          <a:endParaRPr lang="en-SG"/>
        </a:p>
      </dgm:t>
    </dgm:pt>
    <dgm:pt modelId="{103A9B33-D45D-49FC-8001-06B8ED84783F}" type="sibTrans" cxnId="{A776A3CE-0C55-4F85-BF12-4A235F813001}">
      <dgm:prSet/>
      <dgm:spPr/>
      <dgm:t>
        <a:bodyPr/>
        <a:lstStyle/>
        <a:p>
          <a:endParaRPr lang="en-SG"/>
        </a:p>
      </dgm:t>
    </dgm:pt>
    <dgm:pt modelId="{30224B4A-D145-46C1-A493-54D0C9E958C2}">
      <dgm:prSet phldrT="[Text]"/>
      <dgm:spPr/>
      <dgm:t>
        <a:bodyPr/>
        <a:lstStyle/>
        <a:p>
          <a:r>
            <a:rPr lang="en-SG"/>
            <a:t>Chinese</a:t>
          </a:r>
        </a:p>
        <a:p>
          <a:r>
            <a:rPr lang="en-SG"/>
            <a:t>42 (56%)</a:t>
          </a:r>
        </a:p>
      </dgm:t>
    </dgm:pt>
    <dgm:pt modelId="{E907EDE9-FF4F-42F2-8672-CDABF483AF8D}" type="parTrans" cxnId="{136E6C04-C094-4D55-BBFC-8F5F11D0C590}">
      <dgm:prSet/>
      <dgm:spPr/>
      <dgm:t>
        <a:bodyPr/>
        <a:lstStyle/>
        <a:p>
          <a:endParaRPr lang="en-SG"/>
        </a:p>
      </dgm:t>
    </dgm:pt>
    <dgm:pt modelId="{8A10795E-675D-403D-8E6E-DD820022EDDF}" type="sibTrans" cxnId="{136E6C04-C094-4D55-BBFC-8F5F11D0C590}">
      <dgm:prSet/>
      <dgm:spPr/>
      <dgm:t>
        <a:bodyPr/>
        <a:lstStyle/>
        <a:p>
          <a:endParaRPr lang="en-SG"/>
        </a:p>
      </dgm:t>
    </dgm:pt>
    <dgm:pt modelId="{D341755A-A63E-4788-BAEB-9294339FC445}">
      <dgm:prSet phldrT="[Text]"/>
      <dgm:spPr/>
      <dgm:t>
        <a:bodyPr/>
        <a:lstStyle/>
        <a:p>
          <a:r>
            <a:rPr lang="en-SG" dirty="0"/>
            <a:t>Equally</a:t>
          </a:r>
        </a:p>
        <a:p>
          <a:r>
            <a:rPr lang="en-SG" dirty="0"/>
            <a:t>75 (</a:t>
          </a:r>
          <a:r>
            <a:rPr lang="en-SG" dirty="0" smtClean="0"/>
            <a:t>31%)</a:t>
          </a:r>
          <a:endParaRPr lang="en-SG" dirty="0"/>
        </a:p>
      </dgm:t>
    </dgm:pt>
    <dgm:pt modelId="{9EBD42D0-631E-4824-95C0-06DAFC4BCEFD}" type="parTrans" cxnId="{B30EF14A-EF3A-4A45-A14F-0E261A521CD0}">
      <dgm:prSet/>
      <dgm:spPr/>
      <dgm:t>
        <a:bodyPr/>
        <a:lstStyle/>
        <a:p>
          <a:endParaRPr lang="en-SG"/>
        </a:p>
      </dgm:t>
    </dgm:pt>
    <dgm:pt modelId="{1A23B80D-90A6-4BBD-A253-A3BE8BE74B45}" type="sibTrans" cxnId="{B30EF14A-EF3A-4A45-A14F-0E261A521CD0}">
      <dgm:prSet/>
      <dgm:spPr/>
      <dgm:t>
        <a:bodyPr/>
        <a:lstStyle/>
        <a:p>
          <a:endParaRPr lang="en-SG"/>
        </a:p>
      </dgm:t>
    </dgm:pt>
    <dgm:pt modelId="{AEDA0961-F011-42A2-A27D-CE9229EF27B2}">
      <dgm:prSet phldrT="[Text]"/>
      <dgm:spPr/>
      <dgm:t>
        <a:bodyPr/>
        <a:lstStyle/>
        <a:p>
          <a:r>
            <a:rPr lang="en-SG"/>
            <a:t>Chinese</a:t>
          </a:r>
        </a:p>
        <a:p>
          <a:r>
            <a:rPr lang="en-SG"/>
            <a:t>23 (59%)</a:t>
          </a:r>
        </a:p>
      </dgm:t>
    </dgm:pt>
    <dgm:pt modelId="{9651D378-969B-4939-A977-88DDC9253923}" type="parTrans" cxnId="{D47A5B98-10D4-42A6-BFD2-694A00142395}">
      <dgm:prSet/>
      <dgm:spPr/>
      <dgm:t>
        <a:bodyPr/>
        <a:lstStyle/>
        <a:p>
          <a:endParaRPr lang="en-SG"/>
        </a:p>
      </dgm:t>
    </dgm:pt>
    <dgm:pt modelId="{89972021-E3A5-464B-A1CE-DAB7D1368164}" type="sibTrans" cxnId="{D47A5B98-10D4-42A6-BFD2-694A00142395}">
      <dgm:prSet/>
      <dgm:spPr/>
      <dgm:t>
        <a:bodyPr/>
        <a:lstStyle/>
        <a:p>
          <a:endParaRPr lang="en-SG"/>
        </a:p>
      </dgm:t>
    </dgm:pt>
    <dgm:pt modelId="{D7CF33C9-80E2-4BF8-8ADE-B1C8BB94CAEE}">
      <dgm:prSet phldrT="[Text]"/>
      <dgm:spPr/>
      <dgm:t>
        <a:bodyPr/>
        <a:lstStyle/>
        <a:p>
          <a:r>
            <a:rPr lang="en-SG"/>
            <a:t>Others</a:t>
          </a:r>
        </a:p>
        <a:p>
          <a:r>
            <a:rPr lang="en-SG"/>
            <a:t>16 (41%)</a:t>
          </a:r>
        </a:p>
      </dgm:t>
    </dgm:pt>
    <dgm:pt modelId="{C226376B-69C1-45C0-A6AF-DE7979CD46BE}" type="parTrans" cxnId="{1AF8CAD5-43E6-47CC-B119-B893C2645F49}">
      <dgm:prSet/>
      <dgm:spPr/>
      <dgm:t>
        <a:bodyPr/>
        <a:lstStyle/>
        <a:p>
          <a:endParaRPr lang="en-SG"/>
        </a:p>
      </dgm:t>
    </dgm:pt>
    <dgm:pt modelId="{4940DAF3-9E30-4B86-8D7C-58F678373A7E}" type="sibTrans" cxnId="{1AF8CAD5-43E6-47CC-B119-B893C2645F49}">
      <dgm:prSet/>
      <dgm:spPr/>
      <dgm:t>
        <a:bodyPr/>
        <a:lstStyle/>
        <a:p>
          <a:endParaRPr lang="en-SG"/>
        </a:p>
      </dgm:t>
    </dgm:pt>
    <dgm:pt modelId="{10B0BEF3-48E3-4BCB-AE0E-985DF527E53B}">
      <dgm:prSet phldrT="[Text]"/>
      <dgm:spPr/>
      <dgm:t>
        <a:bodyPr/>
        <a:lstStyle/>
        <a:p>
          <a:r>
            <a:rPr lang="en-SG"/>
            <a:t>Others</a:t>
          </a:r>
        </a:p>
        <a:p>
          <a:r>
            <a:rPr lang="en-SG"/>
            <a:t>33 (44%)</a:t>
          </a:r>
        </a:p>
      </dgm:t>
    </dgm:pt>
    <dgm:pt modelId="{09269F8A-3749-45F9-85BD-A83DE5018E24}" type="parTrans" cxnId="{049C2C77-E0B8-496F-9A1E-9B0A5AFC5F64}">
      <dgm:prSet/>
      <dgm:spPr/>
      <dgm:t>
        <a:bodyPr/>
        <a:lstStyle/>
        <a:p>
          <a:endParaRPr lang="en-SG"/>
        </a:p>
      </dgm:t>
    </dgm:pt>
    <dgm:pt modelId="{8B902381-91C4-45C9-B31B-AF80398088CA}" type="sibTrans" cxnId="{049C2C77-E0B8-496F-9A1E-9B0A5AFC5F64}">
      <dgm:prSet/>
      <dgm:spPr/>
      <dgm:t>
        <a:bodyPr/>
        <a:lstStyle/>
        <a:p>
          <a:endParaRPr lang="en-SG"/>
        </a:p>
      </dgm:t>
    </dgm:pt>
    <dgm:pt modelId="{7E2E6B5F-328A-48E2-AA3A-004AB4AFC12E}" type="pres">
      <dgm:prSet presAssocID="{EEE22AF6-E548-420C-898D-6DED93B28FA0}" presName="diagram" presStyleCnt="0">
        <dgm:presLayoutVars>
          <dgm:chPref val="1"/>
          <dgm:dir/>
          <dgm:animOne val="branch"/>
          <dgm:animLvl val="lvl"/>
          <dgm:resizeHandles val="exact"/>
        </dgm:presLayoutVars>
      </dgm:prSet>
      <dgm:spPr/>
      <dgm:t>
        <a:bodyPr/>
        <a:lstStyle/>
        <a:p>
          <a:endParaRPr lang="en-AU"/>
        </a:p>
      </dgm:t>
    </dgm:pt>
    <dgm:pt modelId="{2F95326C-8BA5-4C4F-8F98-0DB8CCE1E1F5}" type="pres">
      <dgm:prSet presAssocID="{8184474A-9DDF-42D9-B32B-6B199C6E05FB}" presName="root1" presStyleCnt="0"/>
      <dgm:spPr/>
    </dgm:pt>
    <dgm:pt modelId="{19993529-94BE-43E0-BE89-1F0CAC7AA970}" type="pres">
      <dgm:prSet presAssocID="{8184474A-9DDF-42D9-B32B-6B199C6E05FB}" presName="LevelOneTextNode" presStyleLbl="node0" presStyleIdx="0" presStyleCnt="1">
        <dgm:presLayoutVars>
          <dgm:chPref val="3"/>
        </dgm:presLayoutVars>
      </dgm:prSet>
      <dgm:spPr/>
      <dgm:t>
        <a:bodyPr/>
        <a:lstStyle/>
        <a:p>
          <a:endParaRPr lang="en-AU"/>
        </a:p>
      </dgm:t>
    </dgm:pt>
    <dgm:pt modelId="{DB2615CC-56C6-45A5-8CC6-F51BBEDC13A4}" type="pres">
      <dgm:prSet presAssocID="{8184474A-9DDF-42D9-B32B-6B199C6E05FB}" presName="level2hierChild" presStyleCnt="0"/>
      <dgm:spPr/>
    </dgm:pt>
    <dgm:pt modelId="{F97B2857-B5AB-4083-A636-59B4080C66CF}" type="pres">
      <dgm:prSet presAssocID="{E6E3AA94-CE4F-4983-BE67-34214D11CB21}" presName="conn2-1" presStyleLbl="parChTrans1D2" presStyleIdx="0" presStyleCnt="3"/>
      <dgm:spPr/>
      <dgm:t>
        <a:bodyPr/>
        <a:lstStyle/>
        <a:p>
          <a:endParaRPr lang="en-AU"/>
        </a:p>
      </dgm:t>
    </dgm:pt>
    <dgm:pt modelId="{2E04FCDC-8E49-4EC8-854D-86BD0A65635F}" type="pres">
      <dgm:prSet presAssocID="{E6E3AA94-CE4F-4983-BE67-34214D11CB21}" presName="connTx" presStyleLbl="parChTrans1D2" presStyleIdx="0" presStyleCnt="3"/>
      <dgm:spPr/>
      <dgm:t>
        <a:bodyPr/>
        <a:lstStyle/>
        <a:p>
          <a:endParaRPr lang="en-AU"/>
        </a:p>
      </dgm:t>
    </dgm:pt>
    <dgm:pt modelId="{5E7AAADD-8DEE-49A1-B010-09098327C574}" type="pres">
      <dgm:prSet presAssocID="{FE86538C-C580-4824-AA60-1B241ADBB6B0}" presName="root2" presStyleCnt="0"/>
      <dgm:spPr/>
    </dgm:pt>
    <dgm:pt modelId="{E4044E61-21BA-4244-A1AE-29A11365FF75}" type="pres">
      <dgm:prSet presAssocID="{FE86538C-C580-4824-AA60-1B241ADBB6B0}" presName="LevelTwoTextNode" presStyleLbl="node2" presStyleIdx="0" presStyleCnt="3">
        <dgm:presLayoutVars>
          <dgm:chPref val="3"/>
        </dgm:presLayoutVars>
      </dgm:prSet>
      <dgm:spPr/>
      <dgm:t>
        <a:bodyPr/>
        <a:lstStyle/>
        <a:p>
          <a:endParaRPr lang="en-SG"/>
        </a:p>
      </dgm:t>
    </dgm:pt>
    <dgm:pt modelId="{22B7D1BA-5AC2-4E91-BA1A-C03D7BD77A08}" type="pres">
      <dgm:prSet presAssocID="{FE86538C-C580-4824-AA60-1B241ADBB6B0}" presName="level3hierChild" presStyleCnt="0"/>
      <dgm:spPr/>
    </dgm:pt>
    <dgm:pt modelId="{1ABA3F93-FAAB-4025-BC22-93F1CF527E36}" type="pres">
      <dgm:prSet presAssocID="{4E7CE307-3B86-4406-9369-A9AAC64C2A90}" presName="conn2-1" presStyleLbl="parChTrans1D3" presStyleIdx="0" presStyleCnt="6"/>
      <dgm:spPr/>
      <dgm:t>
        <a:bodyPr/>
        <a:lstStyle/>
        <a:p>
          <a:endParaRPr lang="en-AU"/>
        </a:p>
      </dgm:t>
    </dgm:pt>
    <dgm:pt modelId="{A7F6196C-7D6F-4E2F-95A9-F697E1D411BB}" type="pres">
      <dgm:prSet presAssocID="{4E7CE307-3B86-4406-9369-A9AAC64C2A90}" presName="connTx" presStyleLbl="parChTrans1D3" presStyleIdx="0" presStyleCnt="6"/>
      <dgm:spPr/>
      <dgm:t>
        <a:bodyPr/>
        <a:lstStyle/>
        <a:p>
          <a:endParaRPr lang="en-AU"/>
        </a:p>
      </dgm:t>
    </dgm:pt>
    <dgm:pt modelId="{CA716664-57EF-474F-945E-63B739D752A6}" type="pres">
      <dgm:prSet presAssocID="{D615077F-9344-4533-B33B-26EB426AEE66}" presName="root2" presStyleCnt="0"/>
      <dgm:spPr/>
    </dgm:pt>
    <dgm:pt modelId="{5C00F95B-1595-4A3E-AFB0-616FF308905D}" type="pres">
      <dgm:prSet presAssocID="{D615077F-9344-4533-B33B-26EB426AEE66}" presName="LevelTwoTextNode" presStyleLbl="node3" presStyleIdx="0" presStyleCnt="6">
        <dgm:presLayoutVars>
          <dgm:chPref val="3"/>
        </dgm:presLayoutVars>
      </dgm:prSet>
      <dgm:spPr/>
      <dgm:t>
        <a:bodyPr/>
        <a:lstStyle/>
        <a:p>
          <a:endParaRPr lang="en-AU"/>
        </a:p>
      </dgm:t>
    </dgm:pt>
    <dgm:pt modelId="{C3857F1A-747C-41E8-B3FF-3F20F4F30F87}" type="pres">
      <dgm:prSet presAssocID="{D615077F-9344-4533-B33B-26EB426AEE66}" presName="level3hierChild" presStyleCnt="0"/>
      <dgm:spPr/>
    </dgm:pt>
    <dgm:pt modelId="{DB8EC427-D53D-4A55-A149-D341BD04933F}" type="pres">
      <dgm:prSet presAssocID="{7DCF4AB5-1D81-49EE-8E4C-84AA0F86B0CD}" presName="conn2-1" presStyleLbl="parChTrans1D3" presStyleIdx="1" presStyleCnt="6"/>
      <dgm:spPr/>
      <dgm:t>
        <a:bodyPr/>
        <a:lstStyle/>
        <a:p>
          <a:endParaRPr lang="en-AU"/>
        </a:p>
      </dgm:t>
    </dgm:pt>
    <dgm:pt modelId="{6FDB3E3B-D265-4DA4-8726-D0841DFD45C1}" type="pres">
      <dgm:prSet presAssocID="{7DCF4AB5-1D81-49EE-8E4C-84AA0F86B0CD}" presName="connTx" presStyleLbl="parChTrans1D3" presStyleIdx="1" presStyleCnt="6"/>
      <dgm:spPr/>
      <dgm:t>
        <a:bodyPr/>
        <a:lstStyle/>
        <a:p>
          <a:endParaRPr lang="en-AU"/>
        </a:p>
      </dgm:t>
    </dgm:pt>
    <dgm:pt modelId="{D7ADD8C7-E8B3-4EA4-80AD-E637C11D52F8}" type="pres">
      <dgm:prSet presAssocID="{34A985D4-858E-42F1-A551-7276D07D53D7}" presName="root2" presStyleCnt="0"/>
      <dgm:spPr/>
    </dgm:pt>
    <dgm:pt modelId="{7900EECE-522C-405A-9A6B-EAE584FFDEC9}" type="pres">
      <dgm:prSet presAssocID="{34A985D4-858E-42F1-A551-7276D07D53D7}" presName="LevelTwoTextNode" presStyleLbl="node3" presStyleIdx="1" presStyleCnt="6">
        <dgm:presLayoutVars>
          <dgm:chPref val="3"/>
        </dgm:presLayoutVars>
      </dgm:prSet>
      <dgm:spPr/>
      <dgm:t>
        <a:bodyPr/>
        <a:lstStyle/>
        <a:p>
          <a:endParaRPr lang="en-SG"/>
        </a:p>
      </dgm:t>
    </dgm:pt>
    <dgm:pt modelId="{C7344069-5F6E-432F-B687-B304598A2662}" type="pres">
      <dgm:prSet presAssocID="{34A985D4-858E-42F1-A551-7276D07D53D7}" presName="level3hierChild" presStyleCnt="0"/>
      <dgm:spPr/>
    </dgm:pt>
    <dgm:pt modelId="{A0FAE0A9-F35C-4FE2-B21E-11556AE0BBB7}" type="pres">
      <dgm:prSet presAssocID="{6F6886B8-AB3D-47B4-99BE-96D9B52A1CF8}" presName="conn2-1" presStyleLbl="parChTrans1D2" presStyleIdx="1" presStyleCnt="3"/>
      <dgm:spPr/>
      <dgm:t>
        <a:bodyPr/>
        <a:lstStyle/>
        <a:p>
          <a:endParaRPr lang="en-AU"/>
        </a:p>
      </dgm:t>
    </dgm:pt>
    <dgm:pt modelId="{FBD75910-A7AC-42D1-A294-670BBA835352}" type="pres">
      <dgm:prSet presAssocID="{6F6886B8-AB3D-47B4-99BE-96D9B52A1CF8}" presName="connTx" presStyleLbl="parChTrans1D2" presStyleIdx="1" presStyleCnt="3"/>
      <dgm:spPr/>
      <dgm:t>
        <a:bodyPr/>
        <a:lstStyle/>
        <a:p>
          <a:endParaRPr lang="en-AU"/>
        </a:p>
      </dgm:t>
    </dgm:pt>
    <dgm:pt modelId="{4A1F694B-7BCE-4B68-91A8-0A8CA7976563}" type="pres">
      <dgm:prSet presAssocID="{661C5895-8FC3-4642-BCB3-E561485718A3}" presName="root2" presStyleCnt="0"/>
      <dgm:spPr/>
    </dgm:pt>
    <dgm:pt modelId="{B851D861-FAED-45EC-ACBD-25A61853CDC6}" type="pres">
      <dgm:prSet presAssocID="{661C5895-8FC3-4642-BCB3-E561485718A3}" presName="LevelTwoTextNode" presStyleLbl="node2" presStyleIdx="1" presStyleCnt="3">
        <dgm:presLayoutVars>
          <dgm:chPref val="3"/>
        </dgm:presLayoutVars>
      </dgm:prSet>
      <dgm:spPr/>
      <dgm:t>
        <a:bodyPr/>
        <a:lstStyle/>
        <a:p>
          <a:endParaRPr lang="en-SG"/>
        </a:p>
      </dgm:t>
    </dgm:pt>
    <dgm:pt modelId="{E0F8BD40-B8CD-4617-844A-917B1B12722E}" type="pres">
      <dgm:prSet presAssocID="{661C5895-8FC3-4642-BCB3-E561485718A3}" presName="level3hierChild" presStyleCnt="0"/>
      <dgm:spPr/>
    </dgm:pt>
    <dgm:pt modelId="{995E0943-1DB8-4203-B79E-A290631A89B0}" type="pres">
      <dgm:prSet presAssocID="{9651D378-969B-4939-A977-88DDC9253923}" presName="conn2-1" presStyleLbl="parChTrans1D3" presStyleIdx="2" presStyleCnt="6"/>
      <dgm:spPr/>
      <dgm:t>
        <a:bodyPr/>
        <a:lstStyle/>
        <a:p>
          <a:endParaRPr lang="en-AU"/>
        </a:p>
      </dgm:t>
    </dgm:pt>
    <dgm:pt modelId="{39AB49D7-FDC6-4E65-B85A-F053E558D631}" type="pres">
      <dgm:prSet presAssocID="{9651D378-969B-4939-A977-88DDC9253923}" presName="connTx" presStyleLbl="parChTrans1D3" presStyleIdx="2" presStyleCnt="6"/>
      <dgm:spPr/>
      <dgm:t>
        <a:bodyPr/>
        <a:lstStyle/>
        <a:p>
          <a:endParaRPr lang="en-AU"/>
        </a:p>
      </dgm:t>
    </dgm:pt>
    <dgm:pt modelId="{D8ED38C7-AFBF-4ACC-8E13-E0B628E931DF}" type="pres">
      <dgm:prSet presAssocID="{AEDA0961-F011-42A2-A27D-CE9229EF27B2}" presName="root2" presStyleCnt="0"/>
      <dgm:spPr/>
    </dgm:pt>
    <dgm:pt modelId="{BBE99F82-1A40-4C2A-927A-6B1C59BA6AE0}" type="pres">
      <dgm:prSet presAssocID="{AEDA0961-F011-42A2-A27D-CE9229EF27B2}" presName="LevelTwoTextNode" presStyleLbl="node3" presStyleIdx="2" presStyleCnt="6">
        <dgm:presLayoutVars>
          <dgm:chPref val="3"/>
        </dgm:presLayoutVars>
      </dgm:prSet>
      <dgm:spPr/>
      <dgm:t>
        <a:bodyPr/>
        <a:lstStyle/>
        <a:p>
          <a:endParaRPr lang="en-SG"/>
        </a:p>
      </dgm:t>
    </dgm:pt>
    <dgm:pt modelId="{D84D745A-E79D-48F5-AC7F-4BCF9DD1D238}" type="pres">
      <dgm:prSet presAssocID="{AEDA0961-F011-42A2-A27D-CE9229EF27B2}" presName="level3hierChild" presStyleCnt="0"/>
      <dgm:spPr/>
    </dgm:pt>
    <dgm:pt modelId="{4470A9A4-BACA-4835-9918-A684DEE45847}" type="pres">
      <dgm:prSet presAssocID="{C226376B-69C1-45C0-A6AF-DE7979CD46BE}" presName="conn2-1" presStyleLbl="parChTrans1D3" presStyleIdx="3" presStyleCnt="6"/>
      <dgm:spPr/>
      <dgm:t>
        <a:bodyPr/>
        <a:lstStyle/>
        <a:p>
          <a:endParaRPr lang="en-AU"/>
        </a:p>
      </dgm:t>
    </dgm:pt>
    <dgm:pt modelId="{EE541B48-7F3A-4E80-B585-64ECD5583F5D}" type="pres">
      <dgm:prSet presAssocID="{C226376B-69C1-45C0-A6AF-DE7979CD46BE}" presName="connTx" presStyleLbl="parChTrans1D3" presStyleIdx="3" presStyleCnt="6"/>
      <dgm:spPr/>
      <dgm:t>
        <a:bodyPr/>
        <a:lstStyle/>
        <a:p>
          <a:endParaRPr lang="en-AU"/>
        </a:p>
      </dgm:t>
    </dgm:pt>
    <dgm:pt modelId="{8FF28DC5-1E09-4B88-9969-69B85E1D8054}" type="pres">
      <dgm:prSet presAssocID="{D7CF33C9-80E2-4BF8-8ADE-B1C8BB94CAEE}" presName="root2" presStyleCnt="0"/>
      <dgm:spPr/>
    </dgm:pt>
    <dgm:pt modelId="{C1435844-9EF9-4068-B730-FBBF03B7C5DF}" type="pres">
      <dgm:prSet presAssocID="{D7CF33C9-80E2-4BF8-8ADE-B1C8BB94CAEE}" presName="LevelTwoTextNode" presStyleLbl="node3" presStyleIdx="3" presStyleCnt="6">
        <dgm:presLayoutVars>
          <dgm:chPref val="3"/>
        </dgm:presLayoutVars>
      </dgm:prSet>
      <dgm:spPr/>
      <dgm:t>
        <a:bodyPr/>
        <a:lstStyle/>
        <a:p>
          <a:endParaRPr lang="en-AU"/>
        </a:p>
      </dgm:t>
    </dgm:pt>
    <dgm:pt modelId="{1D9BD75A-F65B-4949-B09F-8EB3A2FA81C9}" type="pres">
      <dgm:prSet presAssocID="{D7CF33C9-80E2-4BF8-8ADE-B1C8BB94CAEE}" presName="level3hierChild" presStyleCnt="0"/>
      <dgm:spPr/>
    </dgm:pt>
    <dgm:pt modelId="{20D7FB43-0D99-4D6A-A163-0D12AA30CCA2}" type="pres">
      <dgm:prSet presAssocID="{9EBD42D0-631E-4824-95C0-06DAFC4BCEFD}" presName="conn2-1" presStyleLbl="parChTrans1D2" presStyleIdx="2" presStyleCnt="3"/>
      <dgm:spPr/>
      <dgm:t>
        <a:bodyPr/>
        <a:lstStyle/>
        <a:p>
          <a:endParaRPr lang="en-AU"/>
        </a:p>
      </dgm:t>
    </dgm:pt>
    <dgm:pt modelId="{B4528609-0B8D-4C8E-93BA-BC8E1770208B}" type="pres">
      <dgm:prSet presAssocID="{9EBD42D0-631E-4824-95C0-06DAFC4BCEFD}" presName="connTx" presStyleLbl="parChTrans1D2" presStyleIdx="2" presStyleCnt="3"/>
      <dgm:spPr/>
      <dgm:t>
        <a:bodyPr/>
        <a:lstStyle/>
        <a:p>
          <a:endParaRPr lang="en-AU"/>
        </a:p>
      </dgm:t>
    </dgm:pt>
    <dgm:pt modelId="{76D42531-2B89-408D-B399-D29AC65553DA}" type="pres">
      <dgm:prSet presAssocID="{D341755A-A63E-4788-BAEB-9294339FC445}" presName="root2" presStyleCnt="0"/>
      <dgm:spPr/>
    </dgm:pt>
    <dgm:pt modelId="{D9B06761-3F1A-4B12-8BCF-F6726DBEA78A}" type="pres">
      <dgm:prSet presAssocID="{D341755A-A63E-4788-BAEB-9294339FC445}" presName="LevelTwoTextNode" presStyleLbl="node2" presStyleIdx="2" presStyleCnt="3">
        <dgm:presLayoutVars>
          <dgm:chPref val="3"/>
        </dgm:presLayoutVars>
      </dgm:prSet>
      <dgm:spPr/>
      <dgm:t>
        <a:bodyPr/>
        <a:lstStyle/>
        <a:p>
          <a:endParaRPr lang="en-AU"/>
        </a:p>
      </dgm:t>
    </dgm:pt>
    <dgm:pt modelId="{B2714A68-306B-43C2-A20A-A3FA816F2AD0}" type="pres">
      <dgm:prSet presAssocID="{D341755A-A63E-4788-BAEB-9294339FC445}" presName="level3hierChild" presStyleCnt="0"/>
      <dgm:spPr/>
    </dgm:pt>
    <dgm:pt modelId="{07C93D9B-2018-4815-9146-5C9E3F92C1B6}" type="pres">
      <dgm:prSet presAssocID="{E907EDE9-FF4F-42F2-8672-CDABF483AF8D}" presName="conn2-1" presStyleLbl="parChTrans1D3" presStyleIdx="4" presStyleCnt="6"/>
      <dgm:spPr/>
      <dgm:t>
        <a:bodyPr/>
        <a:lstStyle/>
        <a:p>
          <a:endParaRPr lang="en-AU"/>
        </a:p>
      </dgm:t>
    </dgm:pt>
    <dgm:pt modelId="{AE629BD8-4A63-45B7-AF5C-8500F0179D67}" type="pres">
      <dgm:prSet presAssocID="{E907EDE9-FF4F-42F2-8672-CDABF483AF8D}" presName="connTx" presStyleLbl="parChTrans1D3" presStyleIdx="4" presStyleCnt="6"/>
      <dgm:spPr/>
      <dgm:t>
        <a:bodyPr/>
        <a:lstStyle/>
        <a:p>
          <a:endParaRPr lang="en-AU"/>
        </a:p>
      </dgm:t>
    </dgm:pt>
    <dgm:pt modelId="{C78928C4-778E-4AAE-95BE-18D895E178FF}" type="pres">
      <dgm:prSet presAssocID="{30224B4A-D145-46C1-A493-54D0C9E958C2}" presName="root2" presStyleCnt="0"/>
      <dgm:spPr/>
    </dgm:pt>
    <dgm:pt modelId="{42A90C36-2E82-4F93-B1AE-CBA3EE846D48}" type="pres">
      <dgm:prSet presAssocID="{30224B4A-D145-46C1-A493-54D0C9E958C2}" presName="LevelTwoTextNode" presStyleLbl="node3" presStyleIdx="4" presStyleCnt="6">
        <dgm:presLayoutVars>
          <dgm:chPref val="3"/>
        </dgm:presLayoutVars>
      </dgm:prSet>
      <dgm:spPr/>
      <dgm:t>
        <a:bodyPr/>
        <a:lstStyle/>
        <a:p>
          <a:endParaRPr lang="en-SG"/>
        </a:p>
      </dgm:t>
    </dgm:pt>
    <dgm:pt modelId="{303CF136-AF3A-4A82-AA55-08566D3BBCB7}" type="pres">
      <dgm:prSet presAssocID="{30224B4A-D145-46C1-A493-54D0C9E958C2}" presName="level3hierChild" presStyleCnt="0"/>
      <dgm:spPr/>
    </dgm:pt>
    <dgm:pt modelId="{3F7F9524-B0F7-4E6C-B1A1-4B50F55D4244}" type="pres">
      <dgm:prSet presAssocID="{09269F8A-3749-45F9-85BD-A83DE5018E24}" presName="conn2-1" presStyleLbl="parChTrans1D3" presStyleIdx="5" presStyleCnt="6"/>
      <dgm:spPr/>
      <dgm:t>
        <a:bodyPr/>
        <a:lstStyle/>
        <a:p>
          <a:endParaRPr lang="en-AU"/>
        </a:p>
      </dgm:t>
    </dgm:pt>
    <dgm:pt modelId="{2817CBF3-1244-4522-80B4-C43681398890}" type="pres">
      <dgm:prSet presAssocID="{09269F8A-3749-45F9-85BD-A83DE5018E24}" presName="connTx" presStyleLbl="parChTrans1D3" presStyleIdx="5" presStyleCnt="6"/>
      <dgm:spPr/>
      <dgm:t>
        <a:bodyPr/>
        <a:lstStyle/>
        <a:p>
          <a:endParaRPr lang="en-AU"/>
        </a:p>
      </dgm:t>
    </dgm:pt>
    <dgm:pt modelId="{E0BE1744-44AF-4797-935C-B24848CBE2F8}" type="pres">
      <dgm:prSet presAssocID="{10B0BEF3-48E3-4BCB-AE0E-985DF527E53B}" presName="root2" presStyleCnt="0"/>
      <dgm:spPr/>
    </dgm:pt>
    <dgm:pt modelId="{CD8DDB76-3664-4C3E-B4C2-5182EBE33E4C}" type="pres">
      <dgm:prSet presAssocID="{10B0BEF3-48E3-4BCB-AE0E-985DF527E53B}" presName="LevelTwoTextNode" presStyleLbl="node3" presStyleIdx="5" presStyleCnt="6">
        <dgm:presLayoutVars>
          <dgm:chPref val="3"/>
        </dgm:presLayoutVars>
      </dgm:prSet>
      <dgm:spPr/>
      <dgm:t>
        <a:bodyPr/>
        <a:lstStyle/>
        <a:p>
          <a:endParaRPr lang="en-AU"/>
        </a:p>
      </dgm:t>
    </dgm:pt>
    <dgm:pt modelId="{D442BCBA-8352-4240-8726-F2124524064A}" type="pres">
      <dgm:prSet presAssocID="{10B0BEF3-48E3-4BCB-AE0E-985DF527E53B}" presName="level3hierChild" presStyleCnt="0"/>
      <dgm:spPr/>
    </dgm:pt>
  </dgm:ptLst>
  <dgm:cxnLst>
    <dgm:cxn modelId="{E6DC341D-31AE-43AA-8953-1E8261DEAFF5}" type="presOf" srcId="{34A985D4-858E-42F1-A551-7276D07D53D7}" destId="{7900EECE-522C-405A-9A6B-EAE584FFDEC9}" srcOrd="0" destOrd="0" presId="urn:microsoft.com/office/officeart/2005/8/layout/hierarchy2"/>
    <dgm:cxn modelId="{FE54E72F-6CAA-4688-B626-35D85A91F1FC}" type="presOf" srcId="{C226376B-69C1-45C0-A6AF-DE7979CD46BE}" destId="{EE541B48-7F3A-4E80-B585-64ECD5583F5D}" srcOrd="1" destOrd="0" presId="urn:microsoft.com/office/officeart/2005/8/layout/hierarchy2"/>
    <dgm:cxn modelId="{B30EF14A-EF3A-4A45-A14F-0E261A521CD0}" srcId="{8184474A-9DDF-42D9-B32B-6B199C6E05FB}" destId="{D341755A-A63E-4788-BAEB-9294339FC445}" srcOrd="2" destOrd="0" parTransId="{9EBD42D0-631E-4824-95C0-06DAFC4BCEFD}" sibTransId="{1A23B80D-90A6-4BBD-A253-A3BE8BE74B45}"/>
    <dgm:cxn modelId="{D47A5B98-10D4-42A6-BFD2-694A00142395}" srcId="{661C5895-8FC3-4642-BCB3-E561485718A3}" destId="{AEDA0961-F011-42A2-A27D-CE9229EF27B2}" srcOrd="0" destOrd="0" parTransId="{9651D378-969B-4939-A977-88DDC9253923}" sibTransId="{89972021-E3A5-464B-A1CE-DAB7D1368164}"/>
    <dgm:cxn modelId="{2452C79B-82FF-4938-9176-235B8C5F2B87}" type="presOf" srcId="{9EBD42D0-631E-4824-95C0-06DAFC4BCEFD}" destId="{B4528609-0B8D-4C8E-93BA-BC8E1770208B}" srcOrd="1" destOrd="0" presId="urn:microsoft.com/office/officeart/2005/8/layout/hierarchy2"/>
    <dgm:cxn modelId="{2A33A949-1282-4150-863F-F6D482443B60}" type="presOf" srcId="{7DCF4AB5-1D81-49EE-8E4C-84AA0F86B0CD}" destId="{DB8EC427-D53D-4A55-A149-D341BD04933F}" srcOrd="0" destOrd="0" presId="urn:microsoft.com/office/officeart/2005/8/layout/hierarchy2"/>
    <dgm:cxn modelId="{B5E59A3F-9BD5-4454-952C-12964C44ACB4}" type="presOf" srcId="{9651D378-969B-4939-A977-88DDC9253923}" destId="{39AB49D7-FDC6-4E65-B85A-F053E558D631}" srcOrd="1" destOrd="0" presId="urn:microsoft.com/office/officeart/2005/8/layout/hierarchy2"/>
    <dgm:cxn modelId="{1AF8CAD5-43E6-47CC-B119-B893C2645F49}" srcId="{661C5895-8FC3-4642-BCB3-E561485718A3}" destId="{D7CF33C9-80E2-4BF8-8ADE-B1C8BB94CAEE}" srcOrd="1" destOrd="0" parTransId="{C226376B-69C1-45C0-A6AF-DE7979CD46BE}" sibTransId="{4940DAF3-9E30-4B86-8D7C-58F678373A7E}"/>
    <dgm:cxn modelId="{C1449C0A-4512-44BA-980C-7F2BE9B99BD7}" type="presOf" srcId="{E6E3AA94-CE4F-4983-BE67-34214D11CB21}" destId="{F97B2857-B5AB-4083-A636-59B4080C66CF}" srcOrd="0" destOrd="0" presId="urn:microsoft.com/office/officeart/2005/8/layout/hierarchy2"/>
    <dgm:cxn modelId="{969B6F44-727A-4AC0-9480-24AEADAA1142}" type="presOf" srcId="{10B0BEF3-48E3-4BCB-AE0E-985DF527E53B}" destId="{CD8DDB76-3664-4C3E-B4C2-5182EBE33E4C}" srcOrd="0" destOrd="0" presId="urn:microsoft.com/office/officeart/2005/8/layout/hierarchy2"/>
    <dgm:cxn modelId="{BEBF4AFD-7B19-45A0-874F-A624B76A55BB}" type="presOf" srcId="{30224B4A-D145-46C1-A493-54D0C9E958C2}" destId="{42A90C36-2E82-4F93-B1AE-CBA3EE846D48}" srcOrd="0" destOrd="0" presId="urn:microsoft.com/office/officeart/2005/8/layout/hierarchy2"/>
    <dgm:cxn modelId="{7E5FD56F-B62B-49F8-8AB8-3541D21D1D15}" type="presOf" srcId="{AEDA0961-F011-42A2-A27D-CE9229EF27B2}" destId="{BBE99F82-1A40-4C2A-927A-6B1C59BA6AE0}" srcOrd="0" destOrd="0" presId="urn:microsoft.com/office/officeart/2005/8/layout/hierarchy2"/>
    <dgm:cxn modelId="{C8AAC4CA-7662-4782-8789-0D279633C824}" type="presOf" srcId="{8184474A-9DDF-42D9-B32B-6B199C6E05FB}" destId="{19993529-94BE-43E0-BE89-1F0CAC7AA970}" srcOrd="0" destOrd="0" presId="urn:microsoft.com/office/officeart/2005/8/layout/hierarchy2"/>
    <dgm:cxn modelId="{FE043AD7-4F5B-4B8D-B369-2E96186CFCE6}" type="presOf" srcId="{7DCF4AB5-1D81-49EE-8E4C-84AA0F86B0CD}" destId="{6FDB3E3B-D265-4DA4-8726-D0841DFD45C1}" srcOrd="1" destOrd="0" presId="urn:microsoft.com/office/officeart/2005/8/layout/hierarchy2"/>
    <dgm:cxn modelId="{8A90CAA3-3D32-4CDA-AF3B-95CE89DFAB36}" type="presOf" srcId="{D341755A-A63E-4788-BAEB-9294339FC445}" destId="{D9B06761-3F1A-4B12-8BCF-F6726DBEA78A}" srcOrd="0" destOrd="0" presId="urn:microsoft.com/office/officeart/2005/8/layout/hierarchy2"/>
    <dgm:cxn modelId="{5A364EFE-BB98-4384-8AA4-A94C6AF0E221}" type="presOf" srcId="{661C5895-8FC3-4642-BCB3-E561485718A3}" destId="{B851D861-FAED-45EC-ACBD-25A61853CDC6}" srcOrd="0" destOrd="0" presId="urn:microsoft.com/office/officeart/2005/8/layout/hierarchy2"/>
    <dgm:cxn modelId="{27B25943-2EF7-4627-BE3D-30113F0581A0}" type="presOf" srcId="{E907EDE9-FF4F-42F2-8672-CDABF483AF8D}" destId="{AE629BD8-4A63-45B7-AF5C-8500F0179D67}" srcOrd="1" destOrd="0" presId="urn:microsoft.com/office/officeart/2005/8/layout/hierarchy2"/>
    <dgm:cxn modelId="{9338B227-594A-4374-BEC4-F5543E01BAE6}" type="presOf" srcId="{4E7CE307-3B86-4406-9369-A9AAC64C2A90}" destId="{A7F6196C-7D6F-4E2F-95A9-F697E1D411BB}" srcOrd="1" destOrd="0" presId="urn:microsoft.com/office/officeart/2005/8/layout/hierarchy2"/>
    <dgm:cxn modelId="{E0027D21-79F7-4F46-853F-233A1A1A33FE}" type="presOf" srcId="{EEE22AF6-E548-420C-898D-6DED93B28FA0}" destId="{7E2E6B5F-328A-48E2-AA3A-004AB4AFC12E}" srcOrd="0" destOrd="0" presId="urn:microsoft.com/office/officeart/2005/8/layout/hierarchy2"/>
    <dgm:cxn modelId="{E23C4AE5-4AEC-4E7B-B66E-AC4E32A331A4}" type="presOf" srcId="{6F6886B8-AB3D-47B4-99BE-96D9B52A1CF8}" destId="{FBD75910-A7AC-42D1-A294-670BBA835352}" srcOrd="1" destOrd="0" presId="urn:microsoft.com/office/officeart/2005/8/layout/hierarchy2"/>
    <dgm:cxn modelId="{644A16AE-46D6-4135-9727-73C391F6A086}" srcId="{FE86538C-C580-4824-AA60-1B241ADBB6B0}" destId="{D615077F-9344-4533-B33B-26EB426AEE66}" srcOrd="0" destOrd="0" parTransId="{4E7CE307-3B86-4406-9369-A9AAC64C2A90}" sibTransId="{3C26569C-FB05-49CF-AEFB-89B2C0B4858F}"/>
    <dgm:cxn modelId="{A776A3CE-0C55-4F85-BF12-4A235F813001}" srcId="{8184474A-9DDF-42D9-B32B-6B199C6E05FB}" destId="{661C5895-8FC3-4642-BCB3-E561485718A3}" srcOrd="1" destOrd="0" parTransId="{6F6886B8-AB3D-47B4-99BE-96D9B52A1CF8}" sibTransId="{103A9B33-D45D-49FC-8001-06B8ED84783F}"/>
    <dgm:cxn modelId="{2B173ABB-9F76-4012-AD5B-74C45FE3648C}" type="presOf" srcId="{9651D378-969B-4939-A977-88DDC9253923}" destId="{995E0943-1DB8-4203-B79E-A290631A89B0}" srcOrd="0" destOrd="0" presId="urn:microsoft.com/office/officeart/2005/8/layout/hierarchy2"/>
    <dgm:cxn modelId="{0319EF17-D882-4C96-ABEE-1DC2BA8367FA}" type="presOf" srcId="{09269F8A-3749-45F9-85BD-A83DE5018E24}" destId="{2817CBF3-1244-4522-80B4-C43681398890}" srcOrd="1" destOrd="0" presId="urn:microsoft.com/office/officeart/2005/8/layout/hierarchy2"/>
    <dgm:cxn modelId="{136E6C04-C094-4D55-BBFC-8F5F11D0C590}" srcId="{D341755A-A63E-4788-BAEB-9294339FC445}" destId="{30224B4A-D145-46C1-A493-54D0C9E958C2}" srcOrd="0" destOrd="0" parTransId="{E907EDE9-FF4F-42F2-8672-CDABF483AF8D}" sibTransId="{8A10795E-675D-403D-8E6E-DD820022EDDF}"/>
    <dgm:cxn modelId="{FAFC4CD4-D7C7-4B2D-B654-AC562461D816}" type="presOf" srcId="{E907EDE9-FF4F-42F2-8672-CDABF483AF8D}" destId="{07C93D9B-2018-4815-9146-5C9E3F92C1B6}" srcOrd="0" destOrd="0" presId="urn:microsoft.com/office/officeart/2005/8/layout/hierarchy2"/>
    <dgm:cxn modelId="{C49E3281-A895-409D-80AA-A174A4D04F45}" type="presOf" srcId="{4E7CE307-3B86-4406-9369-A9AAC64C2A90}" destId="{1ABA3F93-FAAB-4025-BC22-93F1CF527E36}" srcOrd="0" destOrd="0" presId="urn:microsoft.com/office/officeart/2005/8/layout/hierarchy2"/>
    <dgm:cxn modelId="{D892EAEF-3EFE-41F6-B9E2-A391CB12C7A0}" type="presOf" srcId="{6F6886B8-AB3D-47B4-99BE-96D9B52A1CF8}" destId="{A0FAE0A9-F35C-4FE2-B21E-11556AE0BBB7}" srcOrd="0" destOrd="0" presId="urn:microsoft.com/office/officeart/2005/8/layout/hierarchy2"/>
    <dgm:cxn modelId="{A994C57D-4EE8-4F84-AF25-19D39FCF7384}" srcId="{FE86538C-C580-4824-AA60-1B241ADBB6B0}" destId="{34A985D4-858E-42F1-A551-7276D07D53D7}" srcOrd="1" destOrd="0" parTransId="{7DCF4AB5-1D81-49EE-8E4C-84AA0F86B0CD}" sibTransId="{21446C43-8B0C-46D6-B3AC-FDF33CE9FECE}"/>
    <dgm:cxn modelId="{CBDE0CE2-19E3-40EF-8CAF-B7D5314AB8DF}" type="presOf" srcId="{09269F8A-3749-45F9-85BD-A83DE5018E24}" destId="{3F7F9524-B0F7-4E6C-B1A1-4B50F55D4244}" srcOrd="0" destOrd="0" presId="urn:microsoft.com/office/officeart/2005/8/layout/hierarchy2"/>
    <dgm:cxn modelId="{6BC5B441-A9BB-4CBB-9C3C-814531A52DCF}" type="presOf" srcId="{C226376B-69C1-45C0-A6AF-DE7979CD46BE}" destId="{4470A9A4-BACA-4835-9918-A684DEE45847}" srcOrd="0" destOrd="0" presId="urn:microsoft.com/office/officeart/2005/8/layout/hierarchy2"/>
    <dgm:cxn modelId="{E44C7772-A894-4827-8E17-ED0748B3392B}" type="presOf" srcId="{FE86538C-C580-4824-AA60-1B241ADBB6B0}" destId="{E4044E61-21BA-4244-A1AE-29A11365FF75}" srcOrd="0" destOrd="0" presId="urn:microsoft.com/office/officeart/2005/8/layout/hierarchy2"/>
    <dgm:cxn modelId="{0AC523EC-7529-47C5-8990-0E713ACD7AA2}" srcId="{EEE22AF6-E548-420C-898D-6DED93B28FA0}" destId="{8184474A-9DDF-42D9-B32B-6B199C6E05FB}" srcOrd="0" destOrd="0" parTransId="{8CF851DD-12FE-42E5-BA72-0814310FBB43}" sibTransId="{066A642D-D3BC-4F48-8BE1-2D426F0DD964}"/>
    <dgm:cxn modelId="{20C1D7AF-9911-46ED-863C-AA6C84438DE3}" srcId="{8184474A-9DDF-42D9-B32B-6B199C6E05FB}" destId="{FE86538C-C580-4824-AA60-1B241ADBB6B0}" srcOrd="0" destOrd="0" parTransId="{E6E3AA94-CE4F-4983-BE67-34214D11CB21}" sibTransId="{51323493-A78E-48E3-A379-3B95418A6AFE}"/>
    <dgm:cxn modelId="{AAFA53F6-6D30-4C69-9017-C253F1FAB7E6}" type="presOf" srcId="{E6E3AA94-CE4F-4983-BE67-34214D11CB21}" destId="{2E04FCDC-8E49-4EC8-854D-86BD0A65635F}" srcOrd="1" destOrd="0" presId="urn:microsoft.com/office/officeart/2005/8/layout/hierarchy2"/>
    <dgm:cxn modelId="{1A96FFEB-2825-4B11-9D66-30A2C07E079D}" type="presOf" srcId="{D615077F-9344-4533-B33B-26EB426AEE66}" destId="{5C00F95B-1595-4A3E-AFB0-616FF308905D}" srcOrd="0" destOrd="0" presId="urn:microsoft.com/office/officeart/2005/8/layout/hierarchy2"/>
    <dgm:cxn modelId="{1DE472AD-AB31-4C74-84CA-49E329A4A76E}" type="presOf" srcId="{9EBD42D0-631E-4824-95C0-06DAFC4BCEFD}" destId="{20D7FB43-0D99-4D6A-A163-0D12AA30CCA2}" srcOrd="0" destOrd="0" presId="urn:microsoft.com/office/officeart/2005/8/layout/hierarchy2"/>
    <dgm:cxn modelId="{2B0D3734-46D2-4DE8-85DC-FE371F7E2266}" type="presOf" srcId="{D7CF33C9-80E2-4BF8-8ADE-B1C8BB94CAEE}" destId="{C1435844-9EF9-4068-B730-FBBF03B7C5DF}" srcOrd="0" destOrd="0" presId="urn:microsoft.com/office/officeart/2005/8/layout/hierarchy2"/>
    <dgm:cxn modelId="{049C2C77-E0B8-496F-9A1E-9B0A5AFC5F64}" srcId="{D341755A-A63E-4788-BAEB-9294339FC445}" destId="{10B0BEF3-48E3-4BCB-AE0E-985DF527E53B}" srcOrd="1" destOrd="0" parTransId="{09269F8A-3749-45F9-85BD-A83DE5018E24}" sibTransId="{8B902381-91C4-45C9-B31B-AF80398088CA}"/>
    <dgm:cxn modelId="{385B3D2C-5136-4968-8063-7B56601A8AD1}" type="presParOf" srcId="{7E2E6B5F-328A-48E2-AA3A-004AB4AFC12E}" destId="{2F95326C-8BA5-4C4F-8F98-0DB8CCE1E1F5}" srcOrd="0" destOrd="0" presId="urn:microsoft.com/office/officeart/2005/8/layout/hierarchy2"/>
    <dgm:cxn modelId="{8942FC34-8597-4DC4-9126-40C78B7A929D}" type="presParOf" srcId="{2F95326C-8BA5-4C4F-8F98-0DB8CCE1E1F5}" destId="{19993529-94BE-43E0-BE89-1F0CAC7AA970}" srcOrd="0" destOrd="0" presId="urn:microsoft.com/office/officeart/2005/8/layout/hierarchy2"/>
    <dgm:cxn modelId="{6C41D5DA-5FF7-4D7D-BF30-DA037F3689FA}" type="presParOf" srcId="{2F95326C-8BA5-4C4F-8F98-0DB8CCE1E1F5}" destId="{DB2615CC-56C6-45A5-8CC6-F51BBEDC13A4}" srcOrd="1" destOrd="0" presId="urn:microsoft.com/office/officeart/2005/8/layout/hierarchy2"/>
    <dgm:cxn modelId="{00BFE05B-AC02-4B8E-BFF8-2A788B52F86D}" type="presParOf" srcId="{DB2615CC-56C6-45A5-8CC6-F51BBEDC13A4}" destId="{F97B2857-B5AB-4083-A636-59B4080C66CF}" srcOrd="0" destOrd="0" presId="urn:microsoft.com/office/officeart/2005/8/layout/hierarchy2"/>
    <dgm:cxn modelId="{DD6F945C-0179-46AF-8C89-C69419988237}" type="presParOf" srcId="{F97B2857-B5AB-4083-A636-59B4080C66CF}" destId="{2E04FCDC-8E49-4EC8-854D-86BD0A65635F}" srcOrd="0" destOrd="0" presId="urn:microsoft.com/office/officeart/2005/8/layout/hierarchy2"/>
    <dgm:cxn modelId="{ABAE684E-CD92-4DEE-AA20-7CECC4C045DE}" type="presParOf" srcId="{DB2615CC-56C6-45A5-8CC6-F51BBEDC13A4}" destId="{5E7AAADD-8DEE-49A1-B010-09098327C574}" srcOrd="1" destOrd="0" presId="urn:microsoft.com/office/officeart/2005/8/layout/hierarchy2"/>
    <dgm:cxn modelId="{EC193087-4EC6-4897-89B8-F048D6366238}" type="presParOf" srcId="{5E7AAADD-8DEE-49A1-B010-09098327C574}" destId="{E4044E61-21BA-4244-A1AE-29A11365FF75}" srcOrd="0" destOrd="0" presId="urn:microsoft.com/office/officeart/2005/8/layout/hierarchy2"/>
    <dgm:cxn modelId="{9683BCF1-9CF5-444D-847B-9A5D6D67BD4A}" type="presParOf" srcId="{5E7AAADD-8DEE-49A1-B010-09098327C574}" destId="{22B7D1BA-5AC2-4E91-BA1A-C03D7BD77A08}" srcOrd="1" destOrd="0" presId="urn:microsoft.com/office/officeart/2005/8/layout/hierarchy2"/>
    <dgm:cxn modelId="{C8993BDA-FB56-4DA6-9474-7B5D3C970926}" type="presParOf" srcId="{22B7D1BA-5AC2-4E91-BA1A-C03D7BD77A08}" destId="{1ABA3F93-FAAB-4025-BC22-93F1CF527E36}" srcOrd="0" destOrd="0" presId="urn:microsoft.com/office/officeart/2005/8/layout/hierarchy2"/>
    <dgm:cxn modelId="{1162952C-EA06-4900-BBF3-4E6C1211338E}" type="presParOf" srcId="{1ABA3F93-FAAB-4025-BC22-93F1CF527E36}" destId="{A7F6196C-7D6F-4E2F-95A9-F697E1D411BB}" srcOrd="0" destOrd="0" presId="urn:microsoft.com/office/officeart/2005/8/layout/hierarchy2"/>
    <dgm:cxn modelId="{99B9FC62-53FE-4FDF-B797-598F38DC1D8A}" type="presParOf" srcId="{22B7D1BA-5AC2-4E91-BA1A-C03D7BD77A08}" destId="{CA716664-57EF-474F-945E-63B739D752A6}" srcOrd="1" destOrd="0" presId="urn:microsoft.com/office/officeart/2005/8/layout/hierarchy2"/>
    <dgm:cxn modelId="{52F7FCDE-204B-489E-A21D-710F46EC5FBA}" type="presParOf" srcId="{CA716664-57EF-474F-945E-63B739D752A6}" destId="{5C00F95B-1595-4A3E-AFB0-616FF308905D}" srcOrd="0" destOrd="0" presId="urn:microsoft.com/office/officeart/2005/8/layout/hierarchy2"/>
    <dgm:cxn modelId="{B54DD307-E86A-4E6F-AE10-8D781F14D2E9}" type="presParOf" srcId="{CA716664-57EF-474F-945E-63B739D752A6}" destId="{C3857F1A-747C-41E8-B3FF-3F20F4F30F87}" srcOrd="1" destOrd="0" presId="urn:microsoft.com/office/officeart/2005/8/layout/hierarchy2"/>
    <dgm:cxn modelId="{A22433F0-B0D4-46AE-9BA3-A68004D7C8E5}" type="presParOf" srcId="{22B7D1BA-5AC2-4E91-BA1A-C03D7BD77A08}" destId="{DB8EC427-D53D-4A55-A149-D341BD04933F}" srcOrd="2" destOrd="0" presId="urn:microsoft.com/office/officeart/2005/8/layout/hierarchy2"/>
    <dgm:cxn modelId="{4FD391B2-73A3-49FC-BB1D-7DAF5C43061F}" type="presParOf" srcId="{DB8EC427-D53D-4A55-A149-D341BD04933F}" destId="{6FDB3E3B-D265-4DA4-8726-D0841DFD45C1}" srcOrd="0" destOrd="0" presId="urn:microsoft.com/office/officeart/2005/8/layout/hierarchy2"/>
    <dgm:cxn modelId="{11431464-3789-4368-A8B9-7072AC32DC6B}" type="presParOf" srcId="{22B7D1BA-5AC2-4E91-BA1A-C03D7BD77A08}" destId="{D7ADD8C7-E8B3-4EA4-80AD-E637C11D52F8}" srcOrd="3" destOrd="0" presId="urn:microsoft.com/office/officeart/2005/8/layout/hierarchy2"/>
    <dgm:cxn modelId="{6372C762-0765-4ECB-84DB-88CA786937BA}" type="presParOf" srcId="{D7ADD8C7-E8B3-4EA4-80AD-E637C11D52F8}" destId="{7900EECE-522C-405A-9A6B-EAE584FFDEC9}" srcOrd="0" destOrd="0" presId="urn:microsoft.com/office/officeart/2005/8/layout/hierarchy2"/>
    <dgm:cxn modelId="{45347327-9A30-4141-BC44-96F5E5DC069C}" type="presParOf" srcId="{D7ADD8C7-E8B3-4EA4-80AD-E637C11D52F8}" destId="{C7344069-5F6E-432F-B687-B304598A2662}" srcOrd="1" destOrd="0" presId="urn:microsoft.com/office/officeart/2005/8/layout/hierarchy2"/>
    <dgm:cxn modelId="{F4E275A4-3155-4326-872D-3BCED388D084}" type="presParOf" srcId="{DB2615CC-56C6-45A5-8CC6-F51BBEDC13A4}" destId="{A0FAE0A9-F35C-4FE2-B21E-11556AE0BBB7}" srcOrd="2" destOrd="0" presId="urn:microsoft.com/office/officeart/2005/8/layout/hierarchy2"/>
    <dgm:cxn modelId="{4AA44147-FD76-4A61-B19E-C78C6A7105FE}" type="presParOf" srcId="{A0FAE0A9-F35C-4FE2-B21E-11556AE0BBB7}" destId="{FBD75910-A7AC-42D1-A294-670BBA835352}" srcOrd="0" destOrd="0" presId="urn:microsoft.com/office/officeart/2005/8/layout/hierarchy2"/>
    <dgm:cxn modelId="{3E44D6B2-966E-473D-B4EF-6F0CA901D960}" type="presParOf" srcId="{DB2615CC-56C6-45A5-8CC6-F51BBEDC13A4}" destId="{4A1F694B-7BCE-4B68-91A8-0A8CA7976563}" srcOrd="3" destOrd="0" presId="urn:microsoft.com/office/officeart/2005/8/layout/hierarchy2"/>
    <dgm:cxn modelId="{696F4219-8AF7-45CB-9C98-9BAEF54FC256}" type="presParOf" srcId="{4A1F694B-7BCE-4B68-91A8-0A8CA7976563}" destId="{B851D861-FAED-45EC-ACBD-25A61853CDC6}" srcOrd="0" destOrd="0" presId="urn:microsoft.com/office/officeart/2005/8/layout/hierarchy2"/>
    <dgm:cxn modelId="{F5BF53D5-AE2E-4C15-B048-BB2B85C5AF4E}" type="presParOf" srcId="{4A1F694B-7BCE-4B68-91A8-0A8CA7976563}" destId="{E0F8BD40-B8CD-4617-844A-917B1B12722E}" srcOrd="1" destOrd="0" presId="urn:microsoft.com/office/officeart/2005/8/layout/hierarchy2"/>
    <dgm:cxn modelId="{B083C2D2-1191-466E-BBC8-787280996D4B}" type="presParOf" srcId="{E0F8BD40-B8CD-4617-844A-917B1B12722E}" destId="{995E0943-1DB8-4203-B79E-A290631A89B0}" srcOrd="0" destOrd="0" presId="urn:microsoft.com/office/officeart/2005/8/layout/hierarchy2"/>
    <dgm:cxn modelId="{2613CF69-8EC2-4753-8A0F-700660487DC4}" type="presParOf" srcId="{995E0943-1DB8-4203-B79E-A290631A89B0}" destId="{39AB49D7-FDC6-4E65-B85A-F053E558D631}" srcOrd="0" destOrd="0" presId="urn:microsoft.com/office/officeart/2005/8/layout/hierarchy2"/>
    <dgm:cxn modelId="{53814FBF-207D-4503-8F91-F124544D3CF0}" type="presParOf" srcId="{E0F8BD40-B8CD-4617-844A-917B1B12722E}" destId="{D8ED38C7-AFBF-4ACC-8E13-E0B628E931DF}" srcOrd="1" destOrd="0" presId="urn:microsoft.com/office/officeart/2005/8/layout/hierarchy2"/>
    <dgm:cxn modelId="{26FC4239-DF57-4708-AC5B-B43720A2CA4C}" type="presParOf" srcId="{D8ED38C7-AFBF-4ACC-8E13-E0B628E931DF}" destId="{BBE99F82-1A40-4C2A-927A-6B1C59BA6AE0}" srcOrd="0" destOrd="0" presId="urn:microsoft.com/office/officeart/2005/8/layout/hierarchy2"/>
    <dgm:cxn modelId="{3A0BD6D2-E512-420B-8F3F-DD0616A92B7E}" type="presParOf" srcId="{D8ED38C7-AFBF-4ACC-8E13-E0B628E931DF}" destId="{D84D745A-E79D-48F5-AC7F-4BCF9DD1D238}" srcOrd="1" destOrd="0" presId="urn:microsoft.com/office/officeart/2005/8/layout/hierarchy2"/>
    <dgm:cxn modelId="{264DE257-317C-420E-8281-6201D2D04354}" type="presParOf" srcId="{E0F8BD40-B8CD-4617-844A-917B1B12722E}" destId="{4470A9A4-BACA-4835-9918-A684DEE45847}" srcOrd="2" destOrd="0" presId="urn:microsoft.com/office/officeart/2005/8/layout/hierarchy2"/>
    <dgm:cxn modelId="{728B0E94-C503-40AA-AFEE-E85B4BE3EB0F}" type="presParOf" srcId="{4470A9A4-BACA-4835-9918-A684DEE45847}" destId="{EE541B48-7F3A-4E80-B585-64ECD5583F5D}" srcOrd="0" destOrd="0" presId="urn:microsoft.com/office/officeart/2005/8/layout/hierarchy2"/>
    <dgm:cxn modelId="{19AE1F9E-E4F2-4E84-A1DB-6DD1C1A2C71E}" type="presParOf" srcId="{E0F8BD40-B8CD-4617-844A-917B1B12722E}" destId="{8FF28DC5-1E09-4B88-9969-69B85E1D8054}" srcOrd="3" destOrd="0" presId="urn:microsoft.com/office/officeart/2005/8/layout/hierarchy2"/>
    <dgm:cxn modelId="{A9F0BC20-763C-49C0-A1E7-C74148838A3C}" type="presParOf" srcId="{8FF28DC5-1E09-4B88-9969-69B85E1D8054}" destId="{C1435844-9EF9-4068-B730-FBBF03B7C5DF}" srcOrd="0" destOrd="0" presId="urn:microsoft.com/office/officeart/2005/8/layout/hierarchy2"/>
    <dgm:cxn modelId="{082E48A2-F249-4383-96B7-77A05093D37A}" type="presParOf" srcId="{8FF28DC5-1E09-4B88-9969-69B85E1D8054}" destId="{1D9BD75A-F65B-4949-B09F-8EB3A2FA81C9}" srcOrd="1" destOrd="0" presId="urn:microsoft.com/office/officeart/2005/8/layout/hierarchy2"/>
    <dgm:cxn modelId="{BEC477D0-6C58-4F6D-8480-16F193DBEC07}" type="presParOf" srcId="{DB2615CC-56C6-45A5-8CC6-F51BBEDC13A4}" destId="{20D7FB43-0D99-4D6A-A163-0D12AA30CCA2}" srcOrd="4" destOrd="0" presId="urn:microsoft.com/office/officeart/2005/8/layout/hierarchy2"/>
    <dgm:cxn modelId="{598B5076-9F9A-4B28-85FE-B0BFFE471863}" type="presParOf" srcId="{20D7FB43-0D99-4D6A-A163-0D12AA30CCA2}" destId="{B4528609-0B8D-4C8E-93BA-BC8E1770208B}" srcOrd="0" destOrd="0" presId="urn:microsoft.com/office/officeart/2005/8/layout/hierarchy2"/>
    <dgm:cxn modelId="{11120E36-8D6F-4403-BF38-73C01563C3C2}" type="presParOf" srcId="{DB2615CC-56C6-45A5-8CC6-F51BBEDC13A4}" destId="{76D42531-2B89-408D-B399-D29AC65553DA}" srcOrd="5" destOrd="0" presId="urn:microsoft.com/office/officeart/2005/8/layout/hierarchy2"/>
    <dgm:cxn modelId="{A38B7DAB-F7EC-4424-AE27-2919768EC4E6}" type="presParOf" srcId="{76D42531-2B89-408D-B399-D29AC65553DA}" destId="{D9B06761-3F1A-4B12-8BCF-F6726DBEA78A}" srcOrd="0" destOrd="0" presId="urn:microsoft.com/office/officeart/2005/8/layout/hierarchy2"/>
    <dgm:cxn modelId="{855ED9AF-04DC-42D9-8FD2-D0A18119B775}" type="presParOf" srcId="{76D42531-2B89-408D-B399-D29AC65553DA}" destId="{B2714A68-306B-43C2-A20A-A3FA816F2AD0}" srcOrd="1" destOrd="0" presId="urn:microsoft.com/office/officeart/2005/8/layout/hierarchy2"/>
    <dgm:cxn modelId="{850E0B52-7815-4006-8CDC-03362117B7BF}" type="presParOf" srcId="{B2714A68-306B-43C2-A20A-A3FA816F2AD0}" destId="{07C93D9B-2018-4815-9146-5C9E3F92C1B6}" srcOrd="0" destOrd="0" presId="urn:microsoft.com/office/officeart/2005/8/layout/hierarchy2"/>
    <dgm:cxn modelId="{E48554D3-2761-43C1-BDC7-809FA131D1E8}" type="presParOf" srcId="{07C93D9B-2018-4815-9146-5C9E3F92C1B6}" destId="{AE629BD8-4A63-45B7-AF5C-8500F0179D67}" srcOrd="0" destOrd="0" presId="urn:microsoft.com/office/officeart/2005/8/layout/hierarchy2"/>
    <dgm:cxn modelId="{07AFB933-830C-4775-ADA6-A110F9B5EA09}" type="presParOf" srcId="{B2714A68-306B-43C2-A20A-A3FA816F2AD0}" destId="{C78928C4-778E-4AAE-95BE-18D895E178FF}" srcOrd="1" destOrd="0" presId="urn:microsoft.com/office/officeart/2005/8/layout/hierarchy2"/>
    <dgm:cxn modelId="{E40038A8-1156-4352-A3C0-E87E61F216D9}" type="presParOf" srcId="{C78928C4-778E-4AAE-95BE-18D895E178FF}" destId="{42A90C36-2E82-4F93-B1AE-CBA3EE846D48}" srcOrd="0" destOrd="0" presId="urn:microsoft.com/office/officeart/2005/8/layout/hierarchy2"/>
    <dgm:cxn modelId="{BCC4A21C-CD30-4868-8152-813EABB4598E}" type="presParOf" srcId="{C78928C4-778E-4AAE-95BE-18D895E178FF}" destId="{303CF136-AF3A-4A82-AA55-08566D3BBCB7}" srcOrd="1" destOrd="0" presId="urn:microsoft.com/office/officeart/2005/8/layout/hierarchy2"/>
    <dgm:cxn modelId="{E39C9467-5652-43AC-BF2A-656027E4D23A}" type="presParOf" srcId="{B2714A68-306B-43C2-A20A-A3FA816F2AD0}" destId="{3F7F9524-B0F7-4E6C-B1A1-4B50F55D4244}" srcOrd="2" destOrd="0" presId="urn:microsoft.com/office/officeart/2005/8/layout/hierarchy2"/>
    <dgm:cxn modelId="{8D204E4D-CBF8-4F48-95E5-F867451258CC}" type="presParOf" srcId="{3F7F9524-B0F7-4E6C-B1A1-4B50F55D4244}" destId="{2817CBF3-1244-4522-80B4-C43681398890}" srcOrd="0" destOrd="0" presId="urn:microsoft.com/office/officeart/2005/8/layout/hierarchy2"/>
    <dgm:cxn modelId="{B076447D-3FE5-492C-ADE0-A33652CDD380}" type="presParOf" srcId="{B2714A68-306B-43C2-A20A-A3FA816F2AD0}" destId="{E0BE1744-44AF-4797-935C-B24848CBE2F8}" srcOrd="3" destOrd="0" presId="urn:microsoft.com/office/officeart/2005/8/layout/hierarchy2"/>
    <dgm:cxn modelId="{D1ED6996-2F50-48CA-A40B-CEBF481E2580}" type="presParOf" srcId="{E0BE1744-44AF-4797-935C-B24848CBE2F8}" destId="{CD8DDB76-3664-4C3E-B4C2-5182EBE33E4C}" srcOrd="0" destOrd="0" presId="urn:microsoft.com/office/officeart/2005/8/layout/hierarchy2"/>
    <dgm:cxn modelId="{EB4E0CA4-5EAC-40D2-94C9-0D242D020EFA}" type="presParOf" srcId="{E0BE1744-44AF-4797-935C-B24848CBE2F8}" destId="{D442BCBA-8352-4240-8726-F2124524064A}"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01A930-BB7C-4158-89C2-EACFD655C26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SG"/>
        </a:p>
      </dgm:t>
    </dgm:pt>
    <dgm:pt modelId="{37D4318A-40C8-4FF1-9DB1-55C3CDD84739}">
      <dgm:prSet phldrT="[Text]" custT="1"/>
      <dgm:spPr/>
      <dgm:t>
        <a:bodyPr/>
        <a:lstStyle/>
        <a:p>
          <a:r>
            <a:rPr lang="en-SG" sz="1400"/>
            <a:t>Tuition</a:t>
          </a:r>
        </a:p>
      </dgm:t>
    </dgm:pt>
    <dgm:pt modelId="{EC138C4D-8920-44AE-82FB-EDE0B3758F87}" type="parTrans" cxnId="{2EB24A39-92B1-4050-BB7A-BC067A6496B6}">
      <dgm:prSet/>
      <dgm:spPr/>
      <dgm:t>
        <a:bodyPr/>
        <a:lstStyle/>
        <a:p>
          <a:endParaRPr lang="en-SG" sz="1400"/>
        </a:p>
      </dgm:t>
    </dgm:pt>
    <dgm:pt modelId="{21B4695D-7D01-4B39-9AF7-DD4127478916}" type="sibTrans" cxnId="{2EB24A39-92B1-4050-BB7A-BC067A6496B6}">
      <dgm:prSet/>
      <dgm:spPr/>
      <dgm:t>
        <a:bodyPr/>
        <a:lstStyle/>
        <a:p>
          <a:endParaRPr lang="en-SG" sz="1400"/>
        </a:p>
      </dgm:t>
    </dgm:pt>
    <dgm:pt modelId="{7D7FC616-622C-428A-A535-1A254AF44D65}">
      <dgm:prSet phldrT="[Text]" custT="1"/>
      <dgm:spPr/>
      <dgm:t>
        <a:bodyPr/>
        <a:lstStyle/>
        <a:p>
          <a:r>
            <a:rPr lang="en-SG" sz="1400" dirty="0"/>
            <a:t>No</a:t>
          </a:r>
        </a:p>
        <a:p>
          <a:r>
            <a:rPr lang="en-SG" sz="1400" dirty="0"/>
            <a:t>203</a:t>
          </a:r>
        </a:p>
        <a:p>
          <a:r>
            <a:rPr lang="en-SG" sz="1400" dirty="0"/>
            <a:t>(</a:t>
          </a:r>
          <a:r>
            <a:rPr lang="en-SG" sz="1400" dirty="0" smtClean="0"/>
            <a:t>83%)</a:t>
          </a:r>
          <a:endParaRPr lang="en-SG" sz="1400" dirty="0"/>
        </a:p>
      </dgm:t>
    </dgm:pt>
    <dgm:pt modelId="{5C108F65-7569-4293-A914-3B0FBA8F9EEF}" type="parTrans" cxnId="{DB30CBDC-E8FA-4C73-8B1D-AABC211D9351}">
      <dgm:prSet/>
      <dgm:spPr/>
      <dgm:t>
        <a:bodyPr/>
        <a:lstStyle/>
        <a:p>
          <a:endParaRPr lang="en-SG" sz="1400"/>
        </a:p>
      </dgm:t>
    </dgm:pt>
    <dgm:pt modelId="{89F36971-543A-4A0F-87A4-1037751E4C89}" type="sibTrans" cxnId="{DB30CBDC-E8FA-4C73-8B1D-AABC211D9351}">
      <dgm:prSet/>
      <dgm:spPr/>
      <dgm:t>
        <a:bodyPr/>
        <a:lstStyle/>
        <a:p>
          <a:endParaRPr lang="en-SG" sz="1400"/>
        </a:p>
      </dgm:t>
    </dgm:pt>
    <dgm:pt modelId="{E831C82A-56D2-4642-901B-10F4B973B94E}">
      <dgm:prSet phldrT="[Text]" custT="1"/>
      <dgm:spPr/>
      <dgm:t>
        <a:bodyPr/>
        <a:lstStyle/>
        <a:p>
          <a:r>
            <a:rPr lang="en-SG" sz="1400" dirty="0"/>
            <a:t>Yes</a:t>
          </a:r>
        </a:p>
        <a:p>
          <a:r>
            <a:rPr lang="en-SG" sz="1400" dirty="0"/>
            <a:t>41</a:t>
          </a:r>
        </a:p>
        <a:p>
          <a:r>
            <a:rPr lang="en-SG" sz="1400" dirty="0" smtClean="0"/>
            <a:t>(17%)</a:t>
          </a:r>
          <a:endParaRPr lang="en-SG" sz="1400" dirty="0"/>
        </a:p>
      </dgm:t>
    </dgm:pt>
    <dgm:pt modelId="{F574FB3E-8EA7-40C2-8239-A5D3B16FBCC7}" type="parTrans" cxnId="{AAD1AE13-8EDB-4A7F-A1A6-E06219240E92}">
      <dgm:prSet/>
      <dgm:spPr/>
      <dgm:t>
        <a:bodyPr/>
        <a:lstStyle/>
        <a:p>
          <a:endParaRPr lang="en-SG" sz="1400"/>
        </a:p>
      </dgm:t>
    </dgm:pt>
    <dgm:pt modelId="{E5EE2EB6-61AC-4907-B7D7-BD708D2AF5F1}" type="sibTrans" cxnId="{AAD1AE13-8EDB-4A7F-A1A6-E06219240E92}">
      <dgm:prSet/>
      <dgm:spPr/>
      <dgm:t>
        <a:bodyPr/>
        <a:lstStyle/>
        <a:p>
          <a:endParaRPr lang="en-SG" sz="1400"/>
        </a:p>
      </dgm:t>
    </dgm:pt>
    <dgm:pt modelId="{C3AA91DD-FF32-43D6-9BCD-7AAB3969AC36}">
      <dgm:prSet phldrT="[Text]" custT="1"/>
      <dgm:spPr/>
      <dgm:t>
        <a:bodyPr/>
        <a:lstStyle/>
        <a:p>
          <a:r>
            <a:rPr lang="en-SG" sz="1400" dirty="0" smtClean="0"/>
            <a:t>Chinese* </a:t>
          </a:r>
          <a:endParaRPr lang="en-SG" sz="1400" dirty="0"/>
        </a:p>
        <a:p>
          <a:r>
            <a:rPr lang="en-SG" sz="1400" dirty="0"/>
            <a:t>27 </a:t>
          </a:r>
        </a:p>
        <a:p>
          <a:r>
            <a:rPr lang="en-SG" sz="1400" dirty="0"/>
            <a:t>(</a:t>
          </a:r>
          <a:r>
            <a:rPr lang="en-SG" sz="1400" dirty="0" smtClean="0"/>
            <a:t>66%)</a:t>
          </a:r>
          <a:endParaRPr lang="en-SG" sz="1400" dirty="0"/>
        </a:p>
      </dgm:t>
    </dgm:pt>
    <dgm:pt modelId="{50102A1A-2740-4555-9122-59CD427CD5E1}" type="parTrans" cxnId="{12AE173E-AC65-4C44-AABE-B584200F3ABE}">
      <dgm:prSet/>
      <dgm:spPr/>
      <dgm:t>
        <a:bodyPr/>
        <a:lstStyle/>
        <a:p>
          <a:endParaRPr lang="en-SG" sz="1400"/>
        </a:p>
      </dgm:t>
    </dgm:pt>
    <dgm:pt modelId="{7E0BBD5F-BB25-4908-B3B1-ED5DC0D223D8}" type="sibTrans" cxnId="{12AE173E-AC65-4C44-AABE-B584200F3ABE}">
      <dgm:prSet/>
      <dgm:spPr/>
      <dgm:t>
        <a:bodyPr/>
        <a:lstStyle/>
        <a:p>
          <a:endParaRPr lang="en-SG" sz="1400"/>
        </a:p>
      </dgm:t>
    </dgm:pt>
    <dgm:pt modelId="{57AB535A-CAD4-4296-AB06-4002F312E8C9}">
      <dgm:prSet phldrT="[Text]" custT="1"/>
      <dgm:spPr/>
      <dgm:t>
        <a:bodyPr/>
        <a:lstStyle/>
        <a:p>
          <a:r>
            <a:rPr lang="en-SG" sz="1400" dirty="0"/>
            <a:t>Others </a:t>
          </a:r>
        </a:p>
        <a:p>
          <a:r>
            <a:rPr lang="en-SG" sz="1400" dirty="0"/>
            <a:t>14</a:t>
          </a:r>
        </a:p>
        <a:p>
          <a:r>
            <a:rPr lang="en-SG" sz="1400" dirty="0" smtClean="0"/>
            <a:t>(34%)</a:t>
          </a:r>
          <a:endParaRPr lang="en-SG" sz="1400" dirty="0"/>
        </a:p>
      </dgm:t>
    </dgm:pt>
    <dgm:pt modelId="{B849319A-4F3E-4E20-B37F-A97D73F46EDA}" type="parTrans" cxnId="{DA58838D-BC0B-4FE7-8429-197FDEC5A75F}">
      <dgm:prSet/>
      <dgm:spPr/>
      <dgm:t>
        <a:bodyPr/>
        <a:lstStyle/>
        <a:p>
          <a:endParaRPr lang="en-SG" sz="1400"/>
        </a:p>
      </dgm:t>
    </dgm:pt>
    <dgm:pt modelId="{B33FC2ED-E84E-43D5-BB13-65E6E2F38ED2}" type="sibTrans" cxnId="{DA58838D-BC0B-4FE7-8429-197FDEC5A75F}">
      <dgm:prSet/>
      <dgm:spPr/>
      <dgm:t>
        <a:bodyPr/>
        <a:lstStyle/>
        <a:p>
          <a:endParaRPr lang="en-SG" sz="1400"/>
        </a:p>
      </dgm:t>
    </dgm:pt>
    <dgm:pt modelId="{33EB8711-45DE-4B64-8C35-CF58E7AEDA9F}">
      <dgm:prSet phldrT="[Text]" custT="1"/>
      <dgm:spPr/>
      <dgm:t>
        <a:bodyPr/>
        <a:lstStyle/>
        <a:p>
          <a:r>
            <a:rPr lang="en-SG" sz="1400"/>
            <a:t>Weekday  </a:t>
          </a:r>
        </a:p>
        <a:p>
          <a:r>
            <a:rPr lang="en-SG" sz="1400"/>
            <a:t>2 hours</a:t>
          </a:r>
        </a:p>
      </dgm:t>
    </dgm:pt>
    <dgm:pt modelId="{C38DDAA5-1302-4D19-9879-697F8D4E4CF1}" type="parTrans" cxnId="{00494015-17A3-4A10-8B4A-3FE8072BACE9}">
      <dgm:prSet/>
      <dgm:spPr/>
      <dgm:t>
        <a:bodyPr/>
        <a:lstStyle/>
        <a:p>
          <a:endParaRPr lang="en-AU" sz="1400"/>
        </a:p>
      </dgm:t>
    </dgm:pt>
    <dgm:pt modelId="{7BD79FF6-049A-49E2-BCBA-BF26D248A096}" type="sibTrans" cxnId="{00494015-17A3-4A10-8B4A-3FE8072BACE9}">
      <dgm:prSet/>
      <dgm:spPr/>
      <dgm:t>
        <a:bodyPr/>
        <a:lstStyle/>
        <a:p>
          <a:endParaRPr lang="en-AU" sz="1400"/>
        </a:p>
      </dgm:t>
    </dgm:pt>
    <dgm:pt modelId="{99372DCA-286C-47FC-94CC-B25CFB2F48B8}">
      <dgm:prSet phldrT="[Text]" custT="1"/>
      <dgm:spPr/>
      <dgm:t>
        <a:bodyPr/>
        <a:lstStyle/>
        <a:p>
          <a:r>
            <a:rPr lang="en-SG" sz="1400"/>
            <a:t>Weekend</a:t>
          </a:r>
        </a:p>
        <a:p>
          <a:r>
            <a:rPr lang="en-SG" sz="1400"/>
            <a:t>1 hour</a:t>
          </a:r>
        </a:p>
      </dgm:t>
    </dgm:pt>
    <dgm:pt modelId="{7C3A3707-A0C4-4399-8245-61B6393DBDC8}" type="parTrans" cxnId="{8EAD354B-7C73-4B7B-9339-EAEC988A8C7E}">
      <dgm:prSet/>
      <dgm:spPr/>
      <dgm:t>
        <a:bodyPr/>
        <a:lstStyle/>
        <a:p>
          <a:endParaRPr lang="en-AU" sz="1400"/>
        </a:p>
      </dgm:t>
    </dgm:pt>
    <dgm:pt modelId="{49872BCB-318D-4F6B-A85B-DE3020B60CAD}" type="sibTrans" cxnId="{8EAD354B-7C73-4B7B-9339-EAEC988A8C7E}">
      <dgm:prSet/>
      <dgm:spPr/>
      <dgm:t>
        <a:bodyPr/>
        <a:lstStyle/>
        <a:p>
          <a:endParaRPr lang="en-AU" sz="1400"/>
        </a:p>
      </dgm:t>
    </dgm:pt>
    <dgm:pt modelId="{DF4E97D2-5A40-46EF-B396-E5A0AE38DD16}">
      <dgm:prSet phldrT="[Text]" custT="1"/>
      <dgm:spPr/>
      <dgm:t>
        <a:bodyPr/>
        <a:lstStyle/>
        <a:p>
          <a:r>
            <a:rPr lang="en-SG" sz="1400"/>
            <a:t>Weekday</a:t>
          </a:r>
        </a:p>
        <a:p>
          <a:r>
            <a:rPr lang="en-SG" sz="1400"/>
            <a:t>2 hours</a:t>
          </a:r>
        </a:p>
      </dgm:t>
    </dgm:pt>
    <dgm:pt modelId="{D55B763D-71E4-46B5-84DB-A83D72545A5D}" type="parTrans" cxnId="{39CE9419-1F2C-43C9-83F7-CE60A3B06686}">
      <dgm:prSet/>
      <dgm:spPr/>
      <dgm:t>
        <a:bodyPr/>
        <a:lstStyle/>
        <a:p>
          <a:endParaRPr lang="en-AU" sz="1400"/>
        </a:p>
      </dgm:t>
    </dgm:pt>
    <dgm:pt modelId="{1912F5C5-8631-4DF8-93B0-182142EC00B0}" type="sibTrans" cxnId="{39CE9419-1F2C-43C9-83F7-CE60A3B06686}">
      <dgm:prSet/>
      <dgm:spPr/>
      <dgm:t>
        <a:bodyPr/>
        <a:lstStyle/>
        <a:p>
          <a:endParaRPr lang="en-AU" sz="1400"/>
        </a:p>
      </dgm:t>
    </dgm:pt>
    <dgm:pt modelId="{D652582B-5539-44EE-8F7E-9CC8768B5300}">
      <dgm:prSet phldrT="[Text]" custT="1"/>
      <dgm:spPr/>
      <dgm:t>
        <a:bodyPr/>
        <a:lstStyle/>
        <a:p>
          <a:r>
            <a:rPr lang="en-SG" sz="1400"/>
            <a:t>Weekend</a:t>
          </a:r>
        </a:p>
        <a:p>
          <a:r>
            <a:rPr lang="en-SG" sz="1400"/>
            <a:t>0 hour</a:t>
          </a:r>
        </a:p>
      </dgm:t>
    </dgm:pt>
    <dgm:pt modelId="{D8037619-3F64-43FF-81AE-23BB85CA514F}" type="parTrans" cxnId="{07E84FE7-D146-463C-B846-8E93033258F6}">
      <dgm:prSet/>
      <dgm:spPr/>
      <dgm:t>
        <a:bodyPr/>
        <a:lstStyle/>
        <a:p>
          <a:endParaRPr lang="en-AU" sz="1400"/>
        </a:p>
      </dgm:t>
    </dgm:pt>
    <dgm:pt modelId="{9510A6AA-88E3-44D0-915E-E5DAE4088979}" type="sibTrans" cxnId="{07E84FE7-D146-463C-B846-8E93033258F6}">
      <dgm:prSet/>
      <dgm:spPr/>
      <dgm:t>
        <a:bodyPr/>
        <a:lstStyle/>
        <a:p>
          <a:endParaRPr lang="en-AU" sz="1400"/>
        </a:p>
      </dgm:t>
    </dgm:pt>
    <dgm:pt modelId="{5469EE3B-888A-4D24-BC38-03AEBC2CE8BE}" type="pres">
      <dgm:prSet presAssocID="{B301A930-BB7C-4158-89C2-EACFD655C261}" presName="hierChild1" presStyleCnt="0">
        <dgm:presLayoutVars>
          <dgm:chPref val="1"/>
          <dgm:dir/>
          <dgm:animOne val="branch"/>
          <dgm:animLvl val="lvl"/>
          <dgm:resizeHandles/>
        </dgm:presLayoutVars>
      </dgm:prSet>
      <dgm:spPr/>
      <dgm:t>
        <a:bodyPr/>
        <a:lstStyle/>
        <a:p>
          <a:endParaRPr lang="en-AU"/>
        </a:p>
      </dgm:t>
    </dgm:pt>
    <dgm:pt modelId="{2D8D2729-34BF-411D-9282-E77B1547A4F2}" type="pres">
      <dgm:prSet presAssocID="{37D4318A-40C8-4FF1-9DB1-55C3CDD84739}" presName="hierRoot1" presStyleCnt="0"/>
      <dgm:spPr/>
    </dgm:pt>
    <dgm:pt modelId="{E36A572A-79BC-4C58-84A8-29191510EA07}" type="pres">
      <dgm:prSet presAssocID="{37D4318A-40C8-4FF1-9DB1-55C3CDD84739}" presName="composite" presStyleCnt="0"/>
      <dgm:spPr/>
    </dgm:pt>
    <dgm:pt modelId="{12E4D6B0-A3C7-4D10-8715-F9008C998D81}" type="pres">
      <dgm:prSet presAssocID="{37D4318A-40C8-4FF1-9DB1-55C3CDD84739}" presName="background" presStyleLbl="node0" presStyleIdx="0" presStyleCnt="1"/>
      <dgm:spPr/>
    </dgm:pt>
    <dgm:pt modelId="{4ECD17CA-3F8E-4FF4-9D49-399F156FDB04}" type="pres">
      <dgm:prSet presAssocID="{37D4318A-40C8-4FF1-9DB1-55C3CDD84739}" presName="text" presStyleLbl="fgAcc0" presStyleIdx="0" presStyleCnt="1">
        <dgm:presLayoutVars>
          <dgm:chPref val="3"/>
        </dgm:presLayoutVars>
      </dgm:prSet>
      <dgm:spPr/>
      <dgm:t>
        <a:bodyPr/>
        <a:lstStyle/>
        <a:p>
          <a:endParaRPr lang="en-AU"/>
        </a:p>
      </dgm:t>
    </dgm:pt>
    <dgm:pt modelId="{27254423-E68C-4799-8C6E-BC3EAA70D583}" type="pres">
      <dgm:prSet presAssocID="{37D4318A-40C8-4FF1-9DB1-55C3CDD84739}" presName="hierChild2" presStyleCnt="0"/>
      <dgm:spPr/>
    </dgm:pt>
    <dgm:pt modelId="{958BAD73-1651-4D9C-AE89-D552D0FFC74B}" type="pres">
      <dgm:prSet presAssocID="{5C108F65-7569-4293-A914-3B0FBA8F9EEF}" presName="Name10" presStyleLbl="parChTrans1D2" presStyleIdx="0" presStyleCnt="2"/>
      <dgm:spPr/>
      <dgm:t>
        <a:bodyPr/>
        <a:lstStyle/>
        <a:p>
          <a:endParaRPr lang="en-AU"/>
        </a:p>
      </dgm:t>
    </dgm:pt>
    <dgm:pt modelId="{8E99992F-3518-40AC-98A7-32AD0F3D4802}" type="pres">
      <dgm:prSet presAssocID="{7D7FC616-622C-428A-A535-1A254AF44D65}" presName="hierRoot2" presStyleCnt="0"/>
      <dgm:spPr/>
    </dgm:pt>
    <dgm:pt modelId="{8D228957-80E6-4EE2-A9EC-8672CAF80299}" type="pres">
      <dgm:prSet presAssocID="{7D7FC616-622C-428A-A535-1A254AF44D65}" presName="composite2" presStyleCnt="0"/>
      <dgm:spPr/>
    </dgm:pt>
    <dgm:pt modelId="{5E169E12-5281-4C22-B69D-1A0C5A474DAA}" type="pres">
      <dgm:prSet presAssocID="{7D7FC616-622C-428A-A535-1A254AF44D65}" presName="background2" presStyleLbl="node2" presStyleIdx="0" presStyleCnt="2"/>
      <dgm:spPr/>
    </dgm:pt>
    <dgm:pt modelId="{1E03AE1A-323F-4F01-9294-E243AE277C79}" type="pres">
      <dgm:prSet presAssocID="{7D7FC616-622C-428A-A535-1A254AF44D65}" presName="text2" presStyleLbl="fgAcc2" presStyleIdx="0" presStyleCnt="2">
        <dgm:presLayoutVars>
          <dgm:chPref val="3"/>
        </dgm:presLayoutVars>
      </dgm:prSet>
      <dgm:spPr/>
      <dgm:t>
        <a:bodyPr/>
        <a:lstStyle/>
        <a:p>
          <a:endParaRPr lang="en-SG"/>
        </a:p>
      </dgm:t>
    </dgm:pt>
    <dgm:pt modelId="{42E86468-BCDF-4286-8D50-7803DE90D3A2}" type="pres">
      <dgm:prSet presAssocID="{7D7FC616-622C-428A-A535-1A254AF44D65}" presName="hierChild3" presStyleCnt="0"/>
      <dgm:spPr/>
    </dgm:pt>
    <dgm:pt modelId="{1F606435-8687-4458-8983-D9A99886F899}" type="pres">
      <dgm:prSet presAssocID="{F574FB3E-8EA7-40C2-8239-A5D3B16FBCC7}" presName="Name10" presStyleLbl="parChTrans1D2" presStyleIdx="1" presStyleCnt="2"/>
      <dgm:spPr/>
      <dgm:t>
        <a:bodyPr/>
        <a:lstStyle/>
        <a:p>
          <a:endParaRPr lang="en-AU"/>
        </a:p>
      </dgm:t>
    </dgm:pt>
    <dgm:pt modelId="{8CA96E78-24AD-4631-B1ED-727C52E6A7F1}" type="pres">
      <dgm:prSet presAssocID="{E831C82A-56D2-4642-901B-10F4B973B94E}" presName="hierRoot2" presStyleCnt="0"/>
      <dgm:spPr/>
    </dgm:pt>
    <dgm:pt modelId="{E23CB826-6CBB-40EF-A90A-C476F1028CDF}" type="pres">
      <dgm:prSet presAssocID="{E831C82A-56D2-4642-901B-10F4B973B94E}" presName="composite2" presStyleCnt="0"/>
      <dgm:spPr/>
    </dgm:pt>
    <dgm:pt modelId="{615DE379-0B15-477E-8B05-C5219C96D7D9}" type="pres">
      <dgm:prSet presAssocID="{E831C82A-56D2-4642-901B-10F4B973B94E}" presName="background2" presStyleLbl="node2" presStyleIdx="1" presStyleCnt="2"/>
      <dgm:spPr/>
      <dgm:t>
        <a:bodyPr/>
        <a:lstStyle/>
        <a:p>
          <a:endParaRPr lang="en-AU"/>
        </a:p>
      </dgm:t>
    </dgm:pt>
    <dgm:pt modelId="{31EC4844-1960-4C39-9285-0440D9D10723}" type="pres">
      <dgm:prSet presAssocID="{E831C82A-56D2-4642-901B-10F4B973B94E}" presName="text2" presStyleLbl="fgAcc2" presStyleIdx="1" presStyleCnt="2">
        <dgm:presLayoutVars>
          <dgm:chPref val="3"/>
        </dgm:presLayoutVars>
      </dgm:prSet>
      <dgm:spPr/>
      <dgm:t>
        <a:bodyPr/>
        <a:lstStyle/>
        <a:p>
          <a:endParaRPr lang="en-AU"/>
        </a:p>
      </dgm:t>
    </dgm:pt>
    <dgm:pt modelId="{470DC982-77DA-4007-B933-289B567FC05E}" type="pres">
      <dgm:prSet presAssocID="{E831C82A-56D2-4642-901B-10F4B973B94E}" presName="hierChild3" presStyleCnt="0"/>
      <dgm:spPr/>
    </dgm:pt>
    <dgm:pt modelId="{436E7D68-6CB9-409A-AE78-527F90F15A53}" type="pres">
      <dgm:prSet presAssocID="{50102A1A-2740-4555-9122-59CD427CD5E1}" presName="Name17" presStyleLbl="parChTrans1D3" presStyleIdx="0" presStyleCnt="2"/>
      <dgm:spPr/>
      <dgm:t>
        <a:bodyPr/>
        <a:lstStyle/>
        <a:p>
          <a:endParaRPr lang="en-AU"/>
        </a:p>
      </dgm:t>
    </dgm:pt>
    <dgm:pt modelId="{1A2BFF45-AF98-4AD2-B47B-F3F0991E314A}" type="pres">
      <dgm:prSet presAssocID="{C3AA91DD-FF32-43D6-9BCD-7AAB3969AC36}" presName="hierRoot3" presStyleCnt="0"/>
      <dgm:spPr/>
    </dgm:pt>
    <dgm:pt modelId="{B54E0AFE-9DE8-4192-B173-44135AAC05DB}" type="pres">
      <dgm:prSet presAssocID="{C3AA91DD-FF32-43D6-9BCD-7AAB3969AC36}" presName="composite3" presStyleCnt="0"/>
      <dgm:spPr/>
    </dgm:pt>
    <dgm:pt modelId="{923806B4-0BF2-431C-8C5C-10C1BD4004E1}" type="pres">
      <dgm:prSet presAssocID="{C3AA91DD-FF32-43D6-9BCD-7AAB3969AC36}" presName="background3" presStyleLbl="node3" presStyleIdx="0" presStyleCnt="2"/>
      <dgm:spPr/>
    </dgm:pt>
    <dgm:pt modelId="{349884F1-7BA2-4926-974B-C9461B02EC6C}" type="pres">
      <dgm:prSet presAssocID="{C3AA91DD-FF32-43D6-9BCD-7AAB3969AC36}" presName="text3" presStyleLbl="fgAcc3" presStyleIdx="0" presStyleCnt="2">
        <dgm:presLayoutVars>
          <dgm:chPref val="3"/>
        </dgm:presLayoutVars>
      </dgm:prSet>
      <dgm:spPr/>
      <dgm:t>
        <a:bodyPr/>
        <a:lstStyle/>
        <a:p>
          <a:endParaRPr lang="en-AU"/>
        </a:p>
      </dgm:t>
    </dgm:pt>
    <dgm:pt modelId="{4A4315FF-63DA-48B0-AFC2-69CAA90962A7}" type="pres">
      <dgm:prSet presAssocID="{C3AA91DD-FF32-43D6-9BCD-7AAB3969AC36}" presName="hierChild4" presStyleCnt="0"/>
      <dgm:spPr/>
    </dgm:pt>
    <dgm:pt modelId="{BB1FF5D1-22FF-4A6A-B4C4-09D7F4AD4CEE}" type="pres">
      <dgm:prSet presAssocID="{C38DDAA5-1302-4D19-9879-697F8D4E4CF1}" presName="Name23" presStyleLbl="parChTrans1D4" presStyleIdx="0" presStyleCnt="4"/>
      <dgm:spPr/>
      <dgm:t>
        <a:bodyPr/>
        <a:lstStyle/>
        <a:p>
          <a:endParaRPr lang="en-AU"/>
        </a:p>
      </dgm:t>
    </dgm:pt>
    <dgm:pt modelId="{88279B03-2DA2-4B5B-A48D-F9E50F872EAA}" type="pres">
      <dgm:prSet presAssocID="{33EB8711-45DE-4B64-8C35-CF58E7AEDA9F}" presName="hierRoot4" presStyleCnt="0"/>
      <dgm:spPr/>
    </dgm:pt>
    <dgm:pt modelId="{D28A6539-3636-4886-9B37-86C94930CD62}" type="pres">
      <dgm:prSet presAssocID="{33EB8711-45DE-4B64-8C35-CF58E7AEDA9F}" presName="composite4" presStyleCnt="0"/>
      <dgm:spPr/>
    </dgm:pt>
    <dgm:pt modelId="{C6EEEC7C-673A-4B6B-96E2-8327B4C57120}" type="pres">
      <dgm:prSet presAssocID="{33EB8711-45DE-4B64-8C35-CF58E7AEDA9F}" presName="background4" presStyleLbl="node4" presStyleIdx="0" presStyleCnt="4"/>
      <dgm:spPr/>
    </dgm:pt>
    <dgm:pt modelId="{245E8012-8D38-46B4-9E97-B718773E5BD6}" type="pres">
      <dgm:prSet presAssocID="{33EB8711-45DE-4B64-8C35-CF58E7AEDA9F}" presName="text4" presStyleLbl="fgAcc4" presStyleIdx="0" presStyleCnt="4">
        <dgm:presLayoutVars>
          <dgm:chPref val="3"/>
        </dgm:presLayoutVars>
      </dgm:prSet>
      <dgm:spPr/>
      <dgm:t>
        <a:bodyPr/>
        <a:lstStyle/>
        <a:p>
          <a:endParaRPr lang="en-AU"/>
        </a:p>
      </dgm:t>
    </dgm:pt>
    <dgm:pt modelId="{5A85CD99-BBB5-47EB-82F0-FD02956B7E52}" type="pres">
      <dgm:prSet presAssocID="{33EB8711-45DE-4B64-8C35-CF58E7AEDA9F}" presName="hierChild5" presStyleCnt="0"/>
      <dgm:spPr/>
    </dgm:pt>
    <dgm:pt modelId="{BCF93423-19F8-477D-AECA-607D38505DEF}" type="pres">
      <dgm:prSet presAssocID="{7C3A3707-A0C4-4399-8245-61B6393DBDC8}" presName="Name23" presStyleLbl="parChTrans1D4" presStyleIdx="1" presStyleCnt="4"/>
      <dgm:spPr/>
      <dgm:t>
        <a:bodyPr/>
        <a:lstStyle/>
        <a:p>
          <a:endParaRPr lang="en-AU"/>
        </a:p>
      </dgm:t>
    </dgm:pt>
    <dgm:pt modelId="{2F6C48D8-316F-46B8-A0E2-C6A60F211630}" type="pres">
      <dgm:prSet presAssocID="{99372DCA-286C-47FC-94CC-B25CFB2F48B8}" presName="hierRoot4" presStyleCnt="0"/>
      <dgm:spPr/>
    </dgm:pt>
    <dgm:pt modelId="{6395DDB6-CBFD-4A14-A42D-AF77D0BAE03A}" type="pres">
      <dgm:prSet presAssocID="{99372DCA-286C-47FC-94CC-B25CFB2F48B8}" presName="composite4" presStyleCnt="0"/>
      <dgm:spPr/>
    </dgm:pt>
    <dgm:pt modelId="{DBC3F28A-2D0D-455B-943A-CD71C54478CB}" type="pres">
      <dgm:prSet presAssocID="{99372DCA-286C-47FC-94CC-B25CFB2F48B8}" presName="background4" presStyleLbl="node4" presStyleIdx="1" presStyleCnt="4"/>
      <dgm:spPr/>
    </dgm:pt>
    <dgm:pt modelId="{86BDF083-5C26-4D0D-8D16-A18D1933B724}" type="pres">
      <dgm:prSet presAssocID="{99372DCA-286C-47FC-94CC-B25CFB2F48B8}" presName="text4" presStyleLbl="fgAcc4" presStyleIdx="1" presStyleCnt="4">
        <dgm:presLayoutVars>
          <dgm:chPref val="3"/>
        </dgm:presLayoutVars>
      </dgm:prSet>
      <dgm:spPr/>
      <dgm:t>
        <a:bodyPr/>
        <a:lstStyle/>
        <a:p>
          <a:endParaRPr lang="en-SG"/>
        </a:p>
      </dgm:t>
    </dgm:pt>
    <dgm:pt modelId="{E06F4AAA-D29F-48F2-BACF-02CFE4569933}" type="pres">
      <dgm:prSet presAssocID="{99372DCA-286C-47FC-94CC-B25CFB2F48B8}" presName="hierChild5" presStyleCnt="0"/>
      <dgm:spPr/>
    </dgm:pt>
    <dgm:pt modelId="{B3A5626F-1118-4077-B5FD-B76DE35E0F30}" type="pres">
      <dgm:prSet presAssocID="{B849319A-4F3E-4E20-B37F-A97D73F46EDA}" presName="Name17" presStyleLbl="parChTrans1D3" presStyleIdx="1" presStyleCnt="2"/>
      <dgm:spPr/>
      <dgm:t>
        <a:bodyPr/>
        <a:lstStyle/>
        <a:p>
          <a:endParaRPr lang="en-AU"/>
        </a:p>
      </dgm:t>
    </dgm:pt>
    <dgm:pt modelId="{3C65EF17-EED3-4D07-9F3C-13AEBF3591C1}" type="pres">
      <dgm:prSet presAssocID="{57AB535A-CAD4-4296-AB06-4002F312E8C9}" presName="hierRoot3" presStyleCnt="0"/>
      <dgm:spPr/>
    </dgm:pt>
    <dgm:pt modelId="{20E5E163-D9FF-4FFF-B685-8E24C6BB2D54}" type="pres">
      <dgm:prSet presAssocID="{57AB535A-CAD4-4296-AB06-4002F312E8C9}" presName="composite3" presStyleCnt="0"/>
      <dgm:spPr/>
    </dgm:pt>
    <dgm:pt modelId="{C8B9982A-854B-4B87-ADD9-C600E4260814}" type="pres">
      <dgm:prSet presAssocID="{57AB535A-CAD4-4296-AB06-4002F312E8C9}" presName="background3" presStyleLbl="node3" presStyleIdx="1" presStyleCnt="2"/>
      <dgm:spPr/>
    </dgm:pt>
    <dgm:pt modelId="{60477133-098F-456D-9D44-7F6BBB70E4C9}" type="pres">
      <dgm:prSet presAssocID="{57AB535A-CAD4-4296-AB06-4002F312E8C9}" presName="text3" presStyleLbl="fgAcc3" presStyleIdx="1" presStyleCnt="2">
        <dgm:presLayoutVars>
          <dgm:chPref val="3"/>
        </dgm:presLayoutVars>
      </dgm:prSet>
      <dgm:spPr/>
      <dgm:t>
        <a:bodyPr/>
        <a:lstStyle/>
        <a:p>
          <a:endParaRPr lang="en-AU"/>
        </a:p>
      </dgm:t>
    </dgm:pt>
    <dgm:pt modelId="{5E6DC1DC-5383-4D75-A73D-1091D5AB6F3C}" type="pres">
      <dgm:prSet presAssocID="{57AB535A-CAD4-4296-AB06-4002F312E8C9}" presName="hierChild4" presStyleCnt="0"/>
      <dgm:spPr/>
    </dgm:pt>
    <dgm:pt modelId="{AE52594D-0F24-4026-83F0-2593EE2BB12F}" type="pres">
      <dgm:prSet presAssocID="{D55B763D-71E4-46B5-84DB-A83D72545A5D}" presName="Name23" presStyleLbl="parChTrans1D4" presStyleIdx="2" presStyleCnt="4"/>
      <dgm:spPr/>
      <dgm:t>
        <a:bodyPr/>
        <a:lstStyle/>
        <a:p>
          <a:endParaRPr lang="en-AU"/>
        </a:p>
      </dgm:t>
    </dgm:pt>
    <dgm:pt modelId="{B1180E42-7406-4185-8E70-5C5089843B7D}" type="pres">
      <dgm:prSet presAssocID="{DF4E97D2-5A40-46EF-B396-E5A0AE38DD16}" presName="hierRoot4" presStyleCnt="0"/>
      <dgm:spPr/>
    </dgm:pt>
    <dgm:pt modelId="{A51AB19F-A56F-46F3-99B5-2F45794A42FB}" type="pres">
      <dgm:prSet presAssocID="{DF4E97D2-5A40-46EF-B396-E5A0AE38DD16}" presName="composite4" presStyleCnt="0"/>
      <dgm:spPr/>
    </dgm:pt>
    <dgm:pt modelId="{01FA00B2-FE81-40E7-895F-9D0DD8CC2854}" type="pres">
      <dgm:prSet presAssocID="{DF4E97D2-5A40-46EF-B396-E5A0AE38DD16}" presName="background4" presStyleLbl="node4" presStyleIdx="2" presStyleCnt="4"/>
      <dgm:spPr/>
    </dgm:pt>
    <dgm:pt modelId="{8215AEF4-33FF-4A2C-882E-71C5530FB066}" type="pres">
      <dgm:prSet presAssocID="{DF4E97D2-5A40-46EF-B396-E5A0AE38DD16}" presName="text4" presStyleLbl="fgAcc4" presStyleIdx="2" presStyleCnt="4">
        <dgm:presLayoutVars>
          <dgm:chPref val="3"/>
        </dgm:presLayoutVars>
      </dgm:prSet>
      <dgm:spPr/>
      <dgm:t>
        <a:bodyPr/>
        <a:lstStyle/>
        <a:p>
          <a:endParaRPr lang="en-SG"/>
        </a:p>
      </dgm:t>
    </dgm:pt>
    <dgm:pt modelId="{EA197CE8-52EE-4CE6-907B-0101C41E5341}" type="pres">
      <dgm:prSet presAssocID="{DF4E97D2-5A40-46EF-B396-E5A0AE38DD16}" presName="hierChild5" presStyleCnt="0"/>
      <dgm:spPr/>
    </dgm:pt>
    <dgm:pt modelId="{9582FC6B-6BBE-43CF-9E13-5C164D4CA182}" type="pres">
      <dgm:prSet presAssocID="{D8037619-3F64-43FF-81AE-23BB85CA514F}" presName="Name23" presStyleLbl="parChTrans1D4" presStyleIdx="3" presStyleCnt="4"/>
      <dgm:spPr/>
      <dgm:t>
        <a:bodyPr/>
        <a:lstStyle/>
        <a:p>
          <a:endParaRPr lang="en-AU"/>
        </a:p>
      </dgm:t>
    </dgm:pt>
    <dgm:pt modelId="{E0D64BA4-9B35-4EA0-9D3B-B92062E5953A}" type="pres">
      <dgm:prSet presAssocID="{D652582B-5539-44EE-8F7E-9CC8768B5300}" presName="hierRoot4" presStyleCnt="0"/>
      <dgm:spPr/>
    </dgm:pt>
    <dgm:pt modelId="{4F69BB49-9884-44C7-B6FB-EC5B04214749}" type="pres">
      <dgm:prSet presAssocID="{D652582B-5539-44EE-8F7E-9CC8768B5300}" presName="composite4" presStyleCnt="0"/>
      <dgm:spPr/>
    </dgm:pt>
    <dgm:pt modelId="{21266C21-D1F3-4E12-8661-DDE1AA6A42C9}" type="pres">
      <dgm:prSet presAssocID="{D652582B-5539-44EE-8F7E-9CC8768B5300}" presName="background4" presStyleLbl="node4" presStyleIdx="3" presStyleCnt="4"/>
      <dgm:spPr/>
    </dgm:pt>
    <dgm:pt modelId="{1297499C-7534-4FCA-BDA9-75CC94CD7446}" type="pres">
      <dgm:prSet presAssocID="{D652582B-5539-44EE-8F7E-9CC8768B5300}" presName="text4" presStyleLbl="fgAcc4" presStyleIdx="3" presStyleCnt="4">
        <dgm:presLayoutVars>
          <dgm:chPref val="3"/>
        </dgm:presLayoutVars>
      </dgm:prSet>
      <dgm:spPr/>
      <dgm:t>
        <a:bodyPr/>
        <a:lstStyle/>
        <a:p>
          <a:endParaRPr lang="en-SG"/>
        </a:p>
      </dgm:t>
    </dgm:pt>
    <dgm:pt modelId="{722DD5EA-6AFC-4B55-944F-74F9CEB3D3D4}" type="pres">
      <dgm:prSet presAssocID="{D652582B-5539-44EE-8F7E-9CC8768B5300}" presName="hierChild5" presStyleCnt="0"/>
      <dgm:spPr/>
    </dgm:pt>
  </dgm:ptLst>
  <dgm:cxnLst>
    <dgm:cxn modelId="{2EB24A39-92B1-4050-BB7A-BC067A6496B6}" srcId="{B301A930-BB7C-4158-89C2-EACFD655C261}" destId="{37D4318A-40C8-4FF1-9DB1-55C3CDD84739}" srcOrd="0" destOrd="0" parTransId="{EC138C4D-8920-44AE-82FB-EDE0B3758F87}" sibTransId="{21B4695D-7D01-4B39-9AF7-DD4127478916}"/>
    <dgm:cxn modelId="{B5D8F16D-9B5A-4FAA-96F7-68C4DAB66EB0}" type="presOf" srcId="{37D4318A-40C8-4FF1-9DB1-55C3CDD84739}" destId="{4ECD17CA-3F8E-4FF4-9D49-399F156FDB04}" srcOrd="0" destOrd="0" presId="urn:microsoft.com/office/officeart/2005/8/layout/hierarchy1"/>
    <dgm:cxn modelId="{F115762E-4027-40E1-B1D9-2AD73FAD530E}" type="presOf" srcId="{C3AA91DD-FF32-43D6-9BCD-7AAB3969AC36}" destId="{349884F1-7BA2-4926-974B-C9461B02EC6C}" srcOrd="0" destOrd="0" presId="urn:microsoft.com/office/officeart/2005/8/layout/hierarchy1"/>
    <dgm:cxn modelId="{DC391CD1-4ACA-42FA-80C5-0FA551D3EBBA}" type="presOf" srcId="{50102A1A-2740-4555-9122-59CD427CD5E1}" destId="{436E7D68-6CB9-409A-AE78-527F90F15A53}" srcOrd="0" destOrd="0" presId="urn:microsoft.com/office/officeart/2005/8/layout/hierarchy1"/>
    <dgm:cxn modelId="{DB30CBDC-E8FA-4C73-8B1D-AABC211D9351}" srcId="{37D4318A-40C8-4FF1-9DB1-55C3CDD84739}" destId="{7D7FC616-622C-428A-A535-1A254AF44D65}" srcOrd="0" destOrd="0" parTransId="{5C108F65-7569-4293-A914-3B0FBA8F9EEF}" sibTransId="{89F36971-543A-4A0F-87A4-1037751E4C89}"/>
    <dgm:cxn modelId="{DA58838D-BC0B-4FE7-8429-197FDEC5A75F}" srcId="{E831C82A-56D2-4642-901B-10F4B973B94E}" destId="{57AB535A-CAD4-4296-AB06-4002F312E8C9}" srcOrd="1" destOrd="0" parTransId="{B849319A-4F3E-4E20-B37F-A97D73F46EDA}" sibTransId="{B33FC2ED-E84E-43D5-BB13-65E6E2F38ED2}"/>
    <dgm:cxn modelId="{6ADD5269-07AE-4456-8DF4-BCCD7450B5EB}" type="presOf" srcId="{B301A930-BB7C-4158-89C2-EACFD655C261}" destId="{5469EE3B-888A-4D24-BC38-03AEBC2CE8BE}" srcOrd="0" destOrd="0" presId="urn:microsoft.com/office/officeart/2005/8/layout/hierarchy1"/>
    <dgm:cxn modelId="{128FE1D7-B347-4F56-AC13-FBA272C73F68}" type="presOf" srcId="{B849319A-4F3E-4E20-B37F-A97D73F46EDA}" destId="{B3A5626F-1118-4077-B5FD-B76DE35E0F30}" srcOrd="0" destOrd="0" presId="urn:microsoft.com/office/officeart/2005/8/layout/hierarchy1"/>
    <dgm:cxn modelId="{CD05A7DE-7E3C-4199-82B2-C1EBFACB9C2C}" type="presOf" srcId="{C38DDAA5-1302-4D19-9879-697F8D4E4CF1}" destId="{BB1FF5D1-22FF-4A6A-B4C4-09D7F4AD4CEE}" srcOrd="0" destOrd="0" presId="urn:microsoft.com/office/officeart/2005/8/layout/hierarchy1"/>
    <dgm:cxn modelId="{0AC5AD41-478D-42F9-90E5-605A29554B95}" type="presOf" srcId="{E831C82A-56D2-4642-901B-10F4B973B94E}" destId="{31EC4844-1960-4C39-9285-0440D9D10723}" srcOrd="0" destOrd="0" presId="urn:microsoft.com/office/officeart/2005/8/layout/hierarchy1"/>
    <dgm:cxn modelId="{DB49019C-92B1-4230-AE43-C9FAE6B3F5F9}" type="presOf" srcId="{5C108F65-7569-4293-A914-3B0FBA8F9EEF}" destId="{958BAD73-1651-4D9C-AE89-D552D0FFC74B}" srcOrd="0" destOrd="0" presId="urn:microsoft.com/office/officeart/2005/8/layout/hierarchy1"/>
    <dgm:cxn modelId="{890E193E-E7EC-4D1C-86C6-77CE71F27E63}" type="presOf" srcId="{DF4E97D2-5A40-46EF-B396-E5A0AE38DD16}" destId="{8215AEF4-33FF-4A2C-882E-71C5530FB066}" srcOrd="0" destOrd="0" presId="urn:microsoft.com/office/officeart/2005/8/layout/hierarchy1"/>
    <dgm:cxn modelId="{51C6589D-22D3-4148-9A93-C2E2B970C3F7}" type="presOf" srcId="{D55B763D-71E4-46B5-84DB-A83D72545A5D}" destId="{AE52594D-0F24-4026-83F0-2593EE2BB12F}" srcOrd="0" destOrd="0" presId="urn:microsoft.com/office/officeart/2005/8/layout/hierarchy1"/>
    <dgm:cxn modelId="{7FC6D3F6-D75D-45B1-8A89-C21A325E93AF}" type="presOf" srcId="{D8037619-3F64-43FF-81AE-23BB85CA514F}" destId="{9582FC6B-6BBE-43CF-9E13-5C164D4CA182}" srcOrd="0" destOrd="0" presId="urn:microsoft.com/office/officeart/2005/8/layout/hierarchy1"/>
    <dgm:cxn modelId="{12AE173E-AC65-4C44-AABE-B584200F3ABE}" srcId="{E831C82A-56D2-4642-901B-10F4B973B94E}" destId="{C3AA91DD-FF32-43D6-9BCD-7AAB3969AC36}" srcOrd="0" destOrd="0" parTransId="{50102A1A-2740-4555-9122-59CD427CD5E1}" sibTransId="{7E0BBD5F-BB25-4908-B3B1-ED5DC0D223D8}"/>
    <dgm:cxn modelId="{C96E6C08-5EC6-441C-8FD4-FA11B70E7FF8}" type="presOf" srcId="{33EB8711-45DE-4B64-8C35-CF58E7AEDA9F}" destId="{245E8012-8D38-46B4-9E97-B718773E5BD6}" srcOrd="0" destOrd="0" presId="urn:microsoft.com/office/officeart/2005/8/layout/hierarchy1"/>
    <dgm:cxn modelId="{DE929BA0-89FD-4024-8C69-EDEAA1125F54}" type="presOf" srcId="{99372DCA-286C-47FC-94CC-B25CFB2F48B8}" destId="{86BDF083-5C26-4D0D-8D16-A18D1933B724}" srcOrd="0" destOrd="0" presId="urn:microsoft.com/office/officeart/2005/8/layout/hierarchy1"/>
    <dgm:cxn modelId="{DCFED220-BB52-4E1C-9C83-AB5FEA302674}" type="presOf" srcId="{7D7FC616-622C-428A-A535-1A254AF44D65}" destId="{1E03AE1A-323F-4F01-9294-E243AE277C79}" srcOrd="0" destOrd="0" presId="urn:microsoft.com/office/officeart/2005/8/layout/hierarchy1"/>
    <dgm:cxn modelId="{A0352A43-A802-44ED-8A49-07DA5760ABA9}" type="presOf" srcId="{57AB535A-CAD4-4296-AB06-4002F312E8C9}" destId="{60477133-098F-456D-9D44-7F6BBB70E4C9}" srcOrd="0" destOrd="0" presId="urn:microsoft.com/office/officeart/2005/8/layout/hierarchy1"/>
    <dgm:cxn modelId="{F6FE24D3-96C7-484D-B5FD-46FF92E4A27B}" type="presOf" srcId="{7C3A3707-A0C4-4399-8245-61B6393DBDC8}" destId="{BCF93423-19F8-477D-AECA-607D38505DEF}" srcOrd="0" destOrd="0" presId="urn:microsoft.com/office/officeart/2005/8/layout/hierarchy1"/>
    <dgm:cxn modelId="{B440ADBC-2B7A-4DA4-9A46-93724D06BD39}" type="presOf" srcId="{D652582B-5539-44EE-8F7E-9CC8768B5300}" destId="{1297499C-7534-4FCA-BDA9-75CC94CD7446}" srcOrd="0" destOrd="0" presId="urn:microsoft.com/office/officeart/2005/8/layout/hierarchy1"/>
    <dgm:cxn modelId="{00494015-17A3-4A10-8B4A-3FE8072BACE9}" srcId="{C3AA91DD-FF32-43D6-9BCD-7AAB3969AC36}" destId="{33EB8711-45DE-4B64-8C35-CF58E7AEDA9F}" srcOrd="0" destOrd="0" parTransId="{C38DDAA5-1302-4D19-9879-697F8D4E4CF1}" sibTransId="{7BD79FF6-049A-49E2-BCBA-BF26D248A096}"/>
    <dgm:cxn modelId="{07E84FE7-D146-463C-B846-8E93033258F6}" srcId="{57AB535A-CAD4-4296-AB06-4002F312E8C9}" destId="{D652582B-5539-44EE-8F7E-9CC8768B5300}" srcOrd="1" destOrd="0" parTransId="{D8037619-3F64-43FF-81AE-23BB85CA514F}" sibTransId="{9510A6AA-88E3-44D0-915E-E5DAE4088979}"/>
    <dgm:cxn modelId="{7AC37063-A0FE-4EC8-BC2B-A4B85CC327CD}" type="presOf" srcId="{F574FB3E-8EA7-40C2-8239-A5D3B16FBCC7}" destId="{1F606435-8687-4458-8983-D9A99886F899}" srcOrd="0" destOrd="0" presId="urn:microsoft.com/office/officeart/2005/8/layout/hierarchy1"/>
    <dgm:cxn modelId="{39CE9419-1F2C-43C9-83F7-CE60A3B06686}" srcId="{57AB535A-CAD4-4296-AB06-4002F312E8C9}" destId="{DF4E97D2-5A40-46EF-B396-E5A0AE38DD16}" srcOrd="0" destOrd="0" parTransId="{D55B763D-71E4-46B5-84DB-A83D72545A5D}" sibTransId="{1912F5C5-8631-4DF8-93B0-182142EC00B0}"/>
    <dgm:cxn modelId="{AAD1AE13-8EDB-4A7F-A1A6-E06219240E92}" srcId="{37D4318A-40C8-4FF1-9DB1-55C3CDD84739}" destId="{E831C82A-56D2-4642-901B-10F4B973B94E}" srcOrd="1" destOrd="0" parTransId="{F574FB3E-8EA7-40C2-8239-A5D3B16FBCC7}" sibTransId="{E5EE2EB6-61AC-4907-B7D7-BD708D2AF5F1}"/>
    <dgm:cxn modelId="{8EAD354B-7C73-4B7B-9339-EAEC988A8C7E}" srcId="{C3AA91DD-FF32-43D6-9BCD-7AAB3969AC36}" destId="{99372DCA-286C-47FC-94CC-B25CFB2F48B8}" srcOrd="1" destOrd="0" parTransId="{7C3A3707-A0C4-4399-8245-61B6393DBDC8}" sibTransId="{49872BCB-318D-4F6B-A85B-DE3020B60CAD}"/>
    <dgm:cxn modelId="{11F1B830-1329-4C27-9BA7-E1B62EC31220}" type="presParOf" srcId="{5469EE3B-888A-4D24-BC38-03AEBC2CE8BE}" destId="{2D8D2729-34BF-411D-9282-E77B1547A4F2}" srcOrd="0" destOrd="0" presId="urn:microsoft.com/office/officeart/2005/8/layout/hierarchy1"/>
    <dgm:cxn modelId="{B2F27DC6-DC78-4932-B596-16535D165C23}" type="presParOf" srcId="{2D8D2729-34BF-411D-9282-E77B1547A4F2}" destId="{E36A572A-79BC-4C58-84A8-29191510EA07}" srcOrd="0" destOrd="0" presId="urn:microsoft.com/office/officeart/2005/8/layout/hierarchy1"/>
    <dgm:cxn modelId="{98B512BC-4A36-42BE-8D7F-151562E843A1}" type="presParOf" srcId="{E36A572A-79BC-4C58-84A8-29191510EA07}" destId="{12E4D6B0-A3C7-4D10-8715-F9008C998D81}" srcOrd="0" destOrd="0" presId="urn:microsoft.com/office/officeart/2005/8/layout/hierarchy1"/>
    <dgm:cxn modelId="{76361FD1-89A4-4DD9-9EBA-22CE6080BB81}" type="presParOf" srcId="{E36A572A-79BC-4C58-84A8-29191510EA07}" destId="{4ECD17CA-3F8E-4FF4-9D49-399F156FDB04}" srcOrd="1" destOrd="0" presId="urn:microsoft.com/office/officeart/2005/8/layout/hierarchy1"/>
    <dgm:cxn modelId="{851FDA39-4CCC-4842-B03B-2E108CFAFC8F}" type="presParOf" srcId="{2D8D2729-34BF-411D-9282-E77B1547A4F2}" destId="{27254423-E68C-4799-8C6E-BC3EAA70D583}" srcOrd="1" destOrd="0" presId="urn:microsoft.com/office/officeart/2005/8/layout/hierarchy1"/>
    <dgm:cxn modelId="{3BEAB6F1-73B9-4892-A911-53CB0137FDDE}" type="presParOf" srcId="{27254423-E68C-4799-8C6E-BC3EAA70D583}" destId="{958BAD73-1651-4D9C-AE89-D552D0FFC74B}" srcOrd="0" destOrd="0" presId="urn:microsoft.com/office/officeart/2005/8/layout/hierarchy1"/>
    <dgm:cxn modelId="{0A228D35-DCD0-4ED0-BCD3-FBA51C34D9B0}" type="presParOf" srcId="{27254423-E68C-4799-8C6E-BC3EAA70D583}" destId="{8E99992F-3518-40AC-98A7-32AD0F3D4802}" srcOrd="1" destOrd="0" presId="urn:microsoft.com/office/officeart/2005/8/layout/hierarchy1"/>
    <dgm:cxn modelId="{E7C87AE7-1D59-4E26-88D8-F083EB033D22}" type="presParOf" srcId="{8E99992F-3518-40AC-98A7-32AD0F3D4802}" destId="{8D228957-80E6-4EE2-A9EC-8672CAF80299}" srcOrd="0" destOrd="0" presId="urn:microsoft.com/office/officeart/2005/8/layout/hierarchy1"/>
    <dgm:cxn modelId="{DEC9DD3C-31DC-47A6-BFA1-20261272749F}" type="presParOf" srcId="{8D228957-80E6-4EE2-A9EC-8672CAF80299}" destId="{5E169E12-5281-4C22-B69D-1A0C5A474DAA}" srcOrd="0" destOrd="0" presId="urn:microsoft.com/office/officeart/2005/8/layout/hierarchy1"/>
    <dgm:cxn modelId="{B1F2F924-302F-471E-9EED-9D0C95CFE73E}" type="presParOf" srcId="{8D228957-80E6-4EE2-A9EC-8672CAF80299}" destId="{1E03AE1A-323F-4F01-9294-E243AE277C79}" srcOrd="1" destOrd="0" presId="urn:microsoft.com/office/officeart/2005/8/layout/hierarchy1"/>
    <dgm:cxn modelId="{7AC18DB5-AA60-4F1D-A92A-7EF08B5CEFA4}" type="presParOf" srcId="{8E99992F-3518-40AC-98A7-32AD0F3D4802}" destId="{42E86468-BCDF-4286-8D50-7803DE90D3A2}" srcOrd="1" destOrd="0" presId="urn:microsoft.com/office/officeart/2005/8/layout/hierarchy1"/>
    <dgm:cxn modelId="{26CDBF60-36D3-4E5C-B0DC-59A78FE9FCDD}" type="presParOf" srcId="{27254423-E68C-4799-8C6E-BC3EAA70D583}" destId="{1F606435-8687-4458-8983-D9A99886F899}" srcOrd="2" destOrd="0" presId="urn:microsoft.com/office/officeart/2005/8/layout/hierarchy1"/>
    <dgm:cxn modelId="{D899AABE-67D0-419F-B882-65B3E5A449BE}" type="presParOf" srcId="{27254423-E68C-4799-8C6E-BC3EAA70D583}" destId="{8CA96E78-24AD-4631-B1ED-727C52E6A7F1}" srcOrd="3" destOrd="0" presId="urn:microsoft.com/office/officeart/2005/8/layout/hierarchy1"/>
    <dgm:cxn modelId="{AB428C6C-1B56-40A4-AC91-F430B45688F0}" type="presParOf" srcId="{8CA96E78-24AD-4631-B1ED-727C52E6A7F1}" destId="{E23CB826-6CBB-40EF-A90A-C476F1028CDF}" srcOrd="0" destOrd="0" presId="urn:microsoft.com/office/officeart/2005/8/layout/hierarchy1"/>
    <dgm:cxn modelId="{D4DE98EF-43AD-42A4-B92D-4D700B3280BF}" type="presParOf" srcId="{E23CB826-6CBB-40EF-A90A-C476F1028CDF}" destId="{615DE379-0B15-477E-8B05-C5219C96D7D9}" srcOrd="0" destOrd="0" presId="urn:microsoft.com/office/officeart/2005/8/layout/hierarchy1"/>
    <dgm:cxn modelId="{42262753-8E2A-4796-BA71-7225269AD825}" type="presParOf" srcId="{E23CB826-6CBB-40EF-A90A-C476F1028CDF}" destId="{31EC4844-1960-4C39-9285-0440D9D10723}" srcOrd="1" destOrd="0" presId="urn:microsoft.com/office/officeart/2005/8/layout/hierarchy1"/>
    <dgm:cxn modelId="{4C2717D9-9BF9-49E6-B7CC-5B71DFF4021F}" type="presParOf" srcId="{8CA96E78-24AD-4631-B1ED-727C52E6A7F1}" destId="{470DC982-77DA-4007-B933-289B567FC05E}" srcOrd="1" destOrd="0" presId="urn:microsoft.com/office/officeart/2005/8/layout/hierarchy1"/>
    <dgm:cxn modelId="{6BBD2F7A-ABF2-4F5E-AEE4-FA198FD94775}" type="presParOf" srcId="{470DC982-77DA-4007-B933-289B567FC05E}" destId="{436E7D68-6CB9-409A-AE78-527F90F15A53}" srcOrd="0" destOrd="0" presId="urn:microsoft.com/office/officeart/2005/8/layout/hierarchy1"/>
    <dgm:cxn modelId="{541D7C61-63DD-4FF8-94E4-3BF631700EE6}" type="presParOf" srcId="{470DC982-77DA-4007-B933-289B567FC05E}" destId="{1A2BFF45-AF98-4AD2-B47B-F3F0991E314A}" srcOrd="1" destOrd="0" presId="urn:microsoft.com/office/officeart/2005/8/layout/hierarchy1"/>
    <dgm:cxn modelId="{83764B5C-D9A1-4AA1-AA2F-CB763B12A625}" type="presParOf" srcId="{1A2BFF45-AF98-4AD2-B47B-F3F0991E314A}" destId="{B54E0AFE-9DE8-4192-B173-44135AAC05DB}" srcOrd="0" destOrd="0" presId="urn:microsoft.com/office/officeart/2005/8/layout/hierarchy1"/>
    <dgm:cxn modelId="{23A0323E-0C3B-47B0-B92E-E372254C9F20}" type="presParOf" srcId="{B54E0AFE-9DE8-4192-B173-44135AAC05DB}" destId="{923806B4-0BF2-431C-8C5C-10C1BD4004E1}" srcOrd="0" destOrd="0" presId="urn:microsoft.com/office/officeart/2005/8/layout/hierarchy1"/>
    <dgm:cxn modelId="{CD13AE9E-BE95-414E-89B3-19454E7B98D0}" type="presParOf" srcId="{B54E0AFE-9DE8-4192-B173-44135AAC05DB}" destId="{349884F1-7BA2-4926-974B-C9461B02EC6C}" srcOrd="1" destOrd="0" presId="urn:microsoft.com/office/officeart/2005/8/layout/hierarchy1"/>
    <dgm:cxn modelId="{4784690F-B8F9-4B04-9AAA-7B418EB347FA}" type="presParOf" srcId="{1A2BFF45-AF98-4AD2-B47B-F3F0991E314A}" destId="{4A4315FF-63DA-48B0-AFC2-69CAA90962A7}" srcOrd="1" destOrd="0" presId="urn:microsoft.com/office/officeart/2005/8/layout/hierarchy1"/>
    <dgm:cxn modelId="{C965A741-D125-440A-987A-A2C5B931C07B}" type="presParOf" srcId="{4A4315FF-63DA-48B0-AFC2-69CAA90962A7}" destId="{BB1FF5D1-22FF-4A6A-B4C4-09D7F4AD4CEE}" srcOrd="0" destOrd="0" presId="urn:microsoft.com/office/officeart/2005/8/layout/hierarchy1"/>
    <dgm:cxn modelId="{C2D83842-CBE8-47C9-BF89-FB7E433AFF29}" type="presParOf" srcId="{4A4315FF-63DA-48B0-AFC2-69CAA90962A7}" destId="{88279B03-2DA2-4B5B-A48D-F9E50F872EAA}" srcOrd="1" destOrd="0" presId="urn:microsoft.com/office/officeart/2005/8/layout/hierarchy1"/>
    <dgm:cxn modelId="{A277B898-C599-4FDC-BAF1-10F51CB712DE}" type="presParOf" srcId="{88279B03-2DA2-4B5B-A48D-F9E50F872EAA}" destId="{D28A6539-3636-4886-9B37-86C94930CD62}" srcOrd="0" destOrd="0" presId="urn:microsoft.com/office/officeart/2005/8/layout/hierarchy1"/>
    <dgm:cxn modelId="{E16CE048-956C-4D59-9C32-AC624B78F6BB}" type="presParOf" srcId="{D28A6539-3636-4886-9B37-86C94930CD62}" destId="{C6EEEC7C-673A-4B6B-96E2-8327B4C57120}" srcOrd="0" destOrd="0" presId="urn:microsoft.com/office/officeart/2005/8/layout/hierarchy1"/>
    <dgm:cxn modelId="{25F28579-199A-46A9-8B34-D4A4DF503082}" type="presParOf" srcId="{D28A6539-3636-4886-9B37-86C94930CD62}" destId="{245E8012-8D38-46B4-9E97-B718773E5BD6}" srcOrd="1" destOrd="0" presId="urn:microsoft.com/office/officeart/2005/8/layout/hierarchy1"/>
    <dgm:cxn modelId="{C87C4F1F-5B1F-412E-9364-745A0319CBF4}" type="presParOf" srcId="{88279B03-2DA2-4B5B-A48D-F9E50F872EAA}" destId="{5A85CD99-BBB5-47EB-82F0-FD02956B7E52}" srcOrd="1" destOrd="0" presId="urn:microsoft.com/office/officeart/2005/8/layout/hierarchy1"/>
    <dgm:cxn modelId="{19A444DE-3CC2-4F7A-A1B1-9298F0E40BEC}" type="presParOf" srcId="{4A4315FF-63DA-48B0-AFC2-69CAA90962A7}" destId="{BCF93423-19F8-477D-AECA-607D38505DEF}" srcOrd="2" destOrd="0" presId="urn:microsoft.com/office/officeart/2005/8/layout/hierarchy1"/>
    <dgm:cxn modelId="{804D4216-1C84-46D5-AD39-A40BB18C7DE8}" type="presParOf" srcId="{4A4315FF-63DA-48B0-AFC2-69CAA90962A7}" destId="{2F6C48D8-316F-46B8-A0E2-C6A60F211630}" srcOrd="3" destOrd="0" presId="urn:microsoft.com/office/officeart/2005/8/layout/hierarchy1"/>
    <dgm:cxn modelId="{1C7E7AFE-09AC-4A78-8B2E-FE08D2D7D5C1}" type="presParOf" srcId="{2F6C48D8-316F-46B8-A0E2-C6A60F211630}" destId="{6395DDB6-CBFD-4A14-A42D-AF77D0BAE03A}" srcOrd="0" destOrd="0" presId="urn:microsoft.com/office/officeart/2005/8/layout/hierarchy1"/>
    <dgm:cxn modelId="{76C06A22-F173-471B-BDD2-F1E7B2E16FA4}" type="presParOf" srcId="{6395DDB6-CBFD-4A14-A42D-AF77D0BAE03A}" destId="{DBC3F28A-2D0D-455B-943A-CD71C54478CB}" srcOrd="0" destOrd="0" presId="urn:microsoft.com/office/officeart/2005/8/layout/hierarchy1"/>
    <dgm:cxn modelId="{D181C875-6A94-40EA-A147-2D95157C4A2D}" type="presParOf" srcId="{6395DDB6-CBFD-4A14-A42D-AF77D0BAE03A}" destId="{86BDF083-5C26-4D0D-8D16-A18D1933B724}" srcOrd="1" destOrd="0" presId="urn:microsoft.com/office/officeart/2005/8/layout/hierarchy1"/>
    <dgm:cxn modelId="{331BD1E2-EBDC-43B6-888E-EB4375FCC684}" type="presParOf" srcId="{2F6C48D8-316F-46B8-A0E2-C6A60F211630}" destId="{E06F4AAA-D29F-48F2-BACF-02CFE4569933}" srcOrd="1" destOrd="0" presId="urn:microsoft.com/office/officeart/2005/8/layout/hierarchy1"/>
    <dgm:cxn modelId="{C60D33BA-930E-4BF7-9B1A-CFB7FDDB9527}" type="presParOf" srcId="{470DC982-77DA-4007-B933-289B567FC05E}" destId="{B3A5626F-1118-4077-B5FD-B76DE35E0F30}" srcOrd="2" destOrd="0" presId="urn:microsoft.com/office/officeart/2005/8/layout/hierarchy1"/>
    <dgm:cxn modelId="{A6926388-F8DE-4F40-B22C-BB31F386DAA1}" type="presParOf" srcId="{470DC982-77DA-4007-B933-289B567FC05E}" destId="{3C65EF17-EED3-4D07-9F3C-13AEBF3591C1}" srcOrd="3" destOrd="0" presId="urn:microsoft.com/office/officeart/2005/8/layout/hierarchy1"/>
    <dgm:cxn modelId="{5B23BA10-0077-49F6-A3B4-7C4120D4D467}" type="presParOf" srcId="{3C65EF17-EED3-4D07-9F3C-13AEBF3591C1}" destId="{20E5E163-D9FF-4FFF-B685-8E24C6BB2D54}" srcOrd="0" destOrd="0" presId="urn:microsoft.com/office/officeart/2005/8/layout/hierarchy1"/>
    <dgm:cxn modelId="{A4C76C4F-F995-4A64-A52A-DA1523834DA7}" type="presParOf" srcId="{20E5E163-D9FF-4FFF-B685-8E24C6BB2D54}" destId="{C8B9982A-854B-4B87-ADD9-C600E4260814}" srcOrd="0" destOrd="0" presId="urn:microsoft.com/office/officeart/2005/8/layout/hierarchy1"/>
    <dgm:cxn modelId="{075EEC8C-2992-4849-B766-5F6E6CF1DBD4}" type="presParOf" srcId="{20E5E163-D9FF-4FFF-B685-8E24C6BB2D54}" destId="{60477133-098F-456D-9D44-7F6BBB70E4C9}" srcOrd="1" destOrd="0" presId="urn:microsoft.com/office/officeart/2005/8/layout/hierarchy1"/>
    <dgm:cxn modelId="{063C6B9C-0227-4070-90A8-2A6CB89F8733}" type="presParOf" srcId="{3C65EF17-EED3-4D07-9F3C-13AEBF3591C1}" destId="{5E6DC1DC-5383-4D75-A73D-1091D5AB6F3C}" srcOrd="1" destOrd="0" presId="urn:microsoft.com/office/officeart/2005/8/layout/hierarchy1"/>
    <dgm:cxn modelId="{86696E8D-41D5-42EC-AE02-FE6ACA39D415}" type="presParOf" srcId="{5E6DC1DC-5383-4D75-A73D-1091D5AB6F3C}" destId="{AE52594D-0F24-4026-83F0-2593EE2BB12F}" srcOrd="0" destOrd="0" presId="urn:microsoft.com/office/officeart/2005/8/layout/hierarchy1"/>
    <dgm:cxn modelId="{E37FC59E-F4F6-4760-92CB-DAA1AB2C4C0B}" type="presParOf" srcId="{5E6DC1DC-5383-4D75-A73D-1091D5AB6F3C}" destId="{B1180E42-7406-4185-8E70-5C5089843B7D}" srcOrd="1" destOrd="0" presId="urn:microsoft.com/office/officeart/2005/8/layout/hierarchy1"/>
    <dgm:cxn modelId="{45ED3926-0E0C-4084-B26E-DAF773421507}" type="presParOf" srcId="{B1180E42-7406-4185-8E70-5C5089843B7D}" destId="{A51AB19F-A56F-46F3-99B5-2F45794A42FB}" srcOrd="0" destOrd="0" presId="urn:microsoft.com/office/officeart/2005/8/layout/hierarchy1"/>
    <dgm:cxn modelId="{57671652-FFDD-46D1-8664-99AAC57F056A}" type="presParOf" srcId="{A51AB19F-A56F-46F3-99B5-2F45794A42FB}" destId="{01FA00B2-FE81-40E7-895F-9D0DD8CC2854}" srcOrd="0" destOrd="0" presId="urn:microsoft.com/office/officeart/2005/8/layout/hierarchy1"/>
    <dgm:cxn modelId="{95DEF115-BA8F-47F7-9C4D-E6EA0733AAF6}" type="presParOf" srcId="{A51AB19F-A56F-46F3-99B5-2F45794A42FB}" destId="{8215AEF4-33FF-4A2C-882E-71C5530FB066}" srcOrd="1" destOrd="0" presId="urn:microsoft.com/office/officeart/2005/8/layout/hierarchy1"/>
    <dgm:cxn modelId="{250C98F8-54A6-47D4-8D83-B9C900720B4F}" type="presParOf" srcId="{B1180E42-7406-4185-8E70-5C5089843B7D}" destId="{EA197CE8-52EE-4CE6-907B-0101C41E5341}" srcOrd="1" destOrd="0" presId="urn:microsoft.com/office/officeart/2005/8/layout/hierarchy1"/>
    <dgm:cxn modelId="{9558A2D0-18B9-44C3-9462-83DA923222D7}" type="presParOf" srcId="{5E6DC1DC-5383-4D75-A73D-1091D5AB6F3C}" destId="{9582FC6B-6BBE-43CF-9E13-5C164D4CA182}" srcOrd="2" destOrd="0" presId="urn:microsoft.com/office/officeart/2005/8/layout/hierarchy1"/>
    <dgm:cxn modelId="{8F10C374-87FA-4904-9CBC-04BE2E31E62F}" type="presParOf" srcId="{5E6DC1DC-5383-4D75-A73D-1091D5AB6F3C}" destId="{E0D64BA4-9B35-4EA0-9D3B-B92062E5953A}" srcOrd="3" destOrd="0" presId="urn:microsoft.com/office/officeart/2005/8/layout/hierarchy1"/>
    <dgm:cxn modelId="{C17E12E6-128C-49B5-8BBA-0C237C0B3CBD}" type="presParOf" srcId="{E0D64BA4-9B35-4EA0-9D3B-B92062E5953A}" destId="{4F69BB49-9884-44C7-B6FB-EC5B04214749}" srcOrd="0" destOrd="0" presId="urn:microsoft.com/office/officeart/2005/8/layout/hierarchy1"/>
    <dgm:cxn modelId="{E0DB0158-F8E1-4C0E-AF33-416DE257034F}" type="presParOf" srcId="{4F69BB49-9884-44C7-B6FB-EC5B04214749}" destId="{21266C21-D1F3-4E12-8661-DDE1AA6A42C9}" srcOrd="0" destOrd="0" presId="urn:microsoft.com/office/officeart/2005/8/layout/hierarchy1"/>
    <dgm:cxn modelId="{D01ECC56-83ED-4ED7-9AF8-D5021D73D2D2}" type="presParOf" srcId="{4F69BB49-9884-44C7-B6FB-EC5B04214749}" destId="{1297499C-7534-4FCA-BDA9-75CC94CD7446}" srcOrd="1" destOrd="0" presId="urn:microsoft.com/office/officeart/2005/8/layout/hierarchy1"/>
    <dgm:cxn modelId="{A1E40E4E-C2CA-4C65-86F4-C282E4F8DADF}" type="presParOf" srcId="{E0D64BA4-9B35-4EA0-9D3B-B92062E5953A}" destId="{722DD5EA-6AFC-4B55-944F-74F9CEB3D3D4}"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C6894D-BDE3-4421-8FB3-5807450212AB}"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SG"/>
        </a:p>
      </dgm:t>
    </dgm:pt>
    <dgm:pt modelId="{2B639B89-C1B8-410E-8550-31DE96760368}">
      <dgm:prSet phldrT="[Text]" custT="1"/>
      <dgm:spPr/>
      <dgm:t>
        <a:bodyPr/>
        <a:lstStyle/>
        <a:p>
          <a:r>
            <a:rPr lang="en-SG" sz="1200"/>
            <a:t>Enrich</a:t>
          </a:r>
        </a:p>
      </dgm:t>
    </dgm:pt>
    <dgm:pt modelId="{6516DF3F-454D-48FB-8EAE-D185E39609CA}" type="parTrans" cxnId="{1A390403-FA8A-4437-9633-19576C83CFF1}">
      <dgm:prSet/>
      <dgm:spPr/>
      <dgm:t>
        <a:bodyPr/>
        <a:lstStyle/>
        <a:p>
          <a:endParaRPr lang="en-SG" sz="1200"/>
        </a:p>
      </dgm:t>
    </dgm:pt>
    <dgm:pt modelId="{EE5A1CC8-EA0F-47A3-95EE-9F638056EB81}" type="sibTrans" cxnId="{1A390403-FA8A-4437-9633-19576C83CFF1}">
      <dgm:prSet/>
      <dgm:spPr/>
      <dgm:t>
        <a:bodyPr/>
        <a:lstStyle/>
        <a:p>
          <a:endParaRPr lang="en-SG" sz="1200"/>
        </a:p>
      </dgm:t>
    </dgm:pt>
    <dgm:pt modelId="{BE32CF66-595E-4362-8079-7F6D0EF91DB6}">
      <dgm:prSet phldrT="[Text]" custT="1"/>
      <dgm:spPr/>
      <dgm:t>
        <a:bodyPr/>
        <a:lstStyle/>
        <a:p>
          <a:r>
            <a:rPr lang="en-SG" sz="1200" dirty="0"/>
            <a:t>Yes</a:t>
          </a:r>
        </a:p>
        <a:p>
          <a:r>
            <a:rPr lang="en-SG" sz="1200" dirty="0"/>
            <a:t>125 (</a:t>
          </a:r>
          <a:r>
            <a:rPr lang="en-SG" sz="1200" dirty="0" smtClean="0"/>
            <a:t>51%)</a:t>
          </a:r>
          <a:endParaRPr lang="en-SG" sz="1200" dirty="0"/>
        </a:p>
      </dgm:t>
    </dgm:pt>
    <dgm:pt modelId="{48255686-4171-4C2D-BE95-BFBF06528ECC}" type="parTrans" cxnId="{F096F3D3-0B00-4550-82B2-13F2A4BC956A}">
      <dgm:prSet/>
      <dgm:spPr/>
      <dgm:t>
        <a:bodyPr/>
        <a:lstStyle/>
        <a:p>
          <a:endParaRPr lang="en-SG" sz="1200"/>
        </a:p>
      </dgm:t>
    </dgm:pt>
    <dgm:pt modelId="{73A9E8FA-0158-4865-9E50-544476C05F5D}" type="sibTrans" cxnId="{F096F3D3-0B00-4550-82B2-13F2A4BC956A}">
      <dgm:prSet/>
      <dgm:spPr/>
      <dgm:t>
        <a:bodyPr/>
        <a:lstStyle/>
        <a:p>
          <a:endParaRPr lang="en-SG" sz="1200"/>
        </a:p>
      </dgm:t>
    </dgm:pt>
    <dgm:pt modelId="{47EEE117-98F6-48CD-9C05-129738C9DDF2}">
      <dgm:prSet phldrT="[Text]" custT="1"/>
      <dgm:spPr/>
      <dgm:t>
        <a:bodyPr/>
        <a:lstStyle/>
        <a:p>
          <a:r>
            <a:rPr lang="en-SG" sz="1200" dirty="0"/>
            <a:t>No</a:t>
          </a:r>
        </a:p>
        <a:p>
          <a:r>
            <a:rPr lang="en-SG" sz="1200" dirty="0"/>
            <a:t>119 (</a:t>
          </a:r>
          <a:r>
            <a:rPr lang="en-SG" sz="1200" dirty="0" smtClean="0"/>
            <a:t>49%)</a:t>
          </a:r>
          <a:endParaRPr lang="en-SG" sz="1200" dirty="0"/>
        </a:p>
      </dgm:t>
    </dgm:pt>
    <dgm:pt modelId="{CCFBDED6-5911-4A5A-B2CE-DB1E1D9A9E16}" type="parTrans" cxnId="{ACF4CF2B-E0C8-4B3E-8803-E915AE4D3DB7}">
      <dgm:prSet/>
      <dgm:spPr/>
      <dgm:t>
        <a:bodyPr/>
        <a:lstStyle/>
        <a:p>
          <a:endParaRPr lang="en-SG" sz="1200"/>
        </a:p>
      </dgm:t>
    </dgm:pt>
    <dgm:pt modelId="{E63FD21A-9190-4CDC-B001-3FAE4530F6B3}" type="sibTrans" cxnId="{ACF4CF2B-E0C8-4B3E-8803-E915AE4D3DB7}">
      <dgm:prSet/>
      <dgm:spPr/>
      <dgm:t>
        <a:bodyPr/>
        <a:lstStyle/>
        <a:p>
          <a:endParaRPr lang="en-SG" sz="1200"/>
        </a:p>
      </dgm:t>
    </dgm:pt>
    <dgm:pt modelId="{6FD7CF7A-AA50-44EB-B7AF-483A9AD445FA}">
      <dgm:prSet phldrT="[Text]" custT="1"/>
      <dgm:spPr/>
      <dgm:t>
        <a:bodyPr/>
        <a:lstStyle/>
        <a:p>
          <a:r>
            <a:rPr lang="en-SG" sz="1200" dirty="0"/>
            <a:t>Chinese             71 (</a:t>
          </a:r>
          <a:r>
            <a:rPr lang="en-SG" sz="1200" dirty="0" smtClean="0"/>
            <a:t>57%)</a:t>
          </a:r>
          <a:endParaRPr lang="en-SG" sz="1200" dirty="0"/>
        </a:p>
      </dgm:t>
    </dgm:pt>
    <dgm:pt modelId="{435D1355-6769-43F6-8A75-428AD5023E1E}" type="parTrans" cxnId="{F16D982E-68D7-44F6-80D1-AF724A408D24}">
      <dgm:prSet/>
      <dgm:spPr/>
      <dgm:t>
        <a:bodyPr/>
        <a:lstStyle/>
        <a:p>
          <a:endParaRPr lang="en-SG" sz="1200"/>
        </a:p>
      </dgm:t>
    </dgm:pt>
    <dgm:pt modelId="{853767EF-90F9-4AED-8BE8-7CF88C446E68}" type="sibTrans" cxnId="{F16D982E-68D7-44F6-80D1-AF724A408D24}">
      <dgm:prSet/>
      <dgm:spPr/>
      <dgm:t>
        <a:bodyPr/>
        <a:lstStyle/>
        <a:p>
          <a:endParaRPr lang="en-SG" sz="1200"/>
        </a:p>
      </dgm:t>
    </dgm:pt>
    <dgm:pt modelId="{24A8DC27-0D37-4810-8437-8D69E28479EA}">
      <dgm:prSet phldrT="[Text]" custT="1"/>
      <dgm:spPr/>
      <dgm:t>
        <a:bodyPr/>
        <a:lstStyle/>
        <a:p>
          <a:r>
            <a:rPr lang="en-SG" sz="1200" dirty="0"/>
            <a:t> Others              54 (</a:t>
          </a:r>
          <a:r>
            <a:rPr lang="en-SG" sz="1200" dirty="0" smtClean="0"/>
            <a:t>43%)</a:t>
          </a:r>
          <a:endParaRPr lang="en-SG" sz="1200" dirty="0"/>
        </a:p>
      </dgm:t>
    </dgm:pt>
    <dgm:pt modelId="{2AD84D5A-0B0E-45A9-8F3F-E73A4ADAB586}" type="parTrans" cxnId="{DED4417A-C83D-4B1B-8CE2-06A16E1B0D66}">
      <dgm:prSet/>
      <dgm:spPr/>
      <dgm:t>
        <a:bodyPr/>
        <a:lstStyle/>
        <a:p>
          <a:endParaRPr lang="en-SG" sz="1200"/>
        </a:p>
      </dgm:t>
    </dgm:pt>
    <dgm:pt modelId="{D654052B-EDF8-4B60-A5C7-BEA38F7E3FCA}" type="sibTrans" cxnId="{DED4417A-C83D-4B1B-8CE2-06A16E1B0D66}">
      <dgm:prSet/>
      <dgm:spPr/>
      <dgm:t>
        <a:bodyPr/>
        <a:lstStyle/>
        <a:p>
          <a:endParaRPr lang="en-SG" sz="1200"/>
        </a:p>
      </dgm:t>
    </dgm:pt>
    <dgm:pt modelId="{DACF9374-1132-435F-9AD5-BD0A28E23DAF}">
      <dgm:prSet phldrT="[Text]" custT="1"/>
      <dgm:spPr/>
      <dgm:t>
        <a:bodyPr/>
        <a:lstStyle/>
        <a:p>
          <a:r>
            <a:rPr lang="en-SG" sz="1200" dirty="0"/>
            <a:t>Academic    65    (</a:t>
          </a:r>
          <a:r>
            <a:rPr lang="en-SG" sz="1200" dirty="0" smtClean="0"/>
            <a:t>92%)</a:t>
          </a:r>
          <a:endParaRPr lang="en-SG" sz="1200" dirty="0"/>
        </a:p>
      </dgm:t>
    </dgm:pt>
    <dgm:pt modelId="{FD8FA01C-4DEF-4C42-979C-D072964E5B11}" type="parTrans" cxnId="{89957A87-949B-47D1-8E87-12DF1F43E07E}">
      <dgm:prSet/>
      <dgm:spPr/>
      <dgm:t>
        <a:bodyPr/>
        <a:lstStyle/>
        <a:p>
          <a:endParaRPr lang="en-SG" sz="1200"/>
        </a:p>
      </dgm:t>
    </dgm:pt>
    <dgm:pt modelId="{26A3E7AB-B764-4024-81D8-CC6AC3042439}" type="sibTrans" cxnId="{89957A87-949B-47D1-8E87-12DF1F43E07E}">
      <dgm:prSet/>
      <dgm:spPr/>
      <dgm:t>
        <a:bodyPr/>
        <a:lstStyle/>
        <a:p>
          <a:endParaRPr lang="en-SG" sz="1200"/>
        </a:p>
      </dgm:t>
    </dgm:pt>
    <dgm:pt modelId="{D7571815-16A1-4E03-A81E-FBF26185D232}">
      <dgm:prSet phldrT="[Text]" custT="1"/>
      <dgm:spPr/>
      <dgm:t>
        <a:bodyPr/>
        <a:lstStyle/>
        <a:p>
          <a:r>
            <a:rPr lang="en-SG" sz="1200" dirty="0" smtClean="0"/>
            <a:t>Sports*         </a:t>
          </a:r>
          <a:r>
            <a:rPr lang="en-SG" sz="1200" dirty="0"/>
            <a:t>18 (</a:t>
          </a:r>
          <a:r>
            <a:rPr lang="en-SG" sz="1200" dirty="0" smtClean="0"/>
            <a:t>23%)</a:t>
          </a:r>
          <a:endParaRPr lang="en-SG" sz="1200" dirty="0"/>
        </a:p>
      </dgm:t>
    </dgm:pt>
    <dgm:pt modelId="{97A3692A-4C68-410E-9564-008C0162FA22}" type="parTrans" cxnId="{6EA5A3C1-DF0F-44E8-9330-BC223054C6A2}">
      <dgm:prSet/>
      <dgm:spPr/>
      <dgm:t>
        <a:bodyPr/>
        <a:lstStyle/>
        <a:p>
          <a:endParaRPr lang="en-SG" sz="1200"/>
        </a:p>
      </dgm:t>
    </dgm:pt>
    <dgm:pt modelId="{0FF74B75-CFA3-4212-9D48-769C9E350ADA}" type="sibTrans" cxnId="{6EA5A3C1-DF0F-44E8-9330-BC223054C6A2}">
      <dgm:prSet/>
      <dgm:spPr/>
      <dgm:t>
        <a:bodyPr/>
        <a:lstStyle/>
        <a:p>
          <a:endParaRPr lang="en-SG" sz="1200"/>
        </a:p>
      </dgm:t>
    </dgm:pt>
    <dgm:pt modelId="{9D64A654-DE64-4B53-BB9D-96E2AFB5462E}">
      <dgm:prSet phldrT="[Text]" custT="1"/>
      <dgm:spPr/>
      <dgm:t>
        <a:bodyPr/>
        <a:lstStyle/>
        <a:p>
          <a:r>
            <a:rPr lang="en-SG" sz="1200"/>
            <a:t>Arts              32 (45%)</a:t>
          </a:r>
        </a:p>
      </dgm:t>
    </dgm:pt>
    <dgm:pt modelId="{6251D08E-3F80-428B-A82B-C326DDB59C3A}" type="parTrans" cxnId="{21C5FE70-1037-4F69-9F48-BB33B420925D}">
      <dgm:prSet/>
      <dgm:spPr/>
      <dgm:t>
        <a:bodyPr/>
        <a:lstStyle/>
        <a:p>
          <a:endParaRPr lang="en-SG" sz="1200"/>
        </a:p>
      </dgm:t>
    </dgm:pt>
    <dgm:pt modelId="{6F4D461D-3613-44BA-B035-47C2A54F2B68}" type="sibTrans" cxnId="{21C5FE70-1037-4F69-9F48-BB33B420925D}">
      <dgm:prSet/>
      <dgm:spPr/>
      <dgm:t>
        <a:bodyPr/>
        <a:lstStyle/>
        <a:p>
          <a:endParaRPr lang="en-SG" sz="1200"/>
        </a:p>
      </dgm:t>
    </dgm:pt>
    <dgm:pt modelId="{0802B4EE-F0E1-488C-AC0D-A187A4AF713C}">
      <dgm:prSet phldrT="[Text]" custT="1"/>
      <dgm:spPr/>
      <dgm:t>
        <a:bodyPr/>
        <a:lstStyle/>
        <a:p>
          <a:r>
            <a:rPr lang="en-SG" sz="1200" dirty="0"/>
            <a:t>Social Emotional     2         (</a:t>
          </a:r>
          <a:r>
            <a:rPr lang="en-SG" sz="1200" dirty="0" smtClean="0"/>
            <a:t>4%)</a:t>
          </a:r>
          <a:endParaRPr lang="en-SG" sz="1200" dirty="0"/>
        </a:p>
      </dgm:t>
    </dgm:pt>
    <dgm:pt modelId="{D2A95ECB-BE60-4688-82EB-1D5C29535B62}" type="parTrans" cxnId="{47B73C04-03EA-477D-8046-D4FCEB125CAF}">
      <dgm:prSet/>
      <dgm:spPr/>
      <dgm:t>
        <a:bodyPr/>
        <a:lstStyle/>
        <a:p>
          <a:endParaRPr lang="en-SG" sz="1200"/>
        </a:p>
      </dgm:t>
    </dgm:pt>
    <dgm:pt modelId="{1C0A305F-437F-4409-93DA-9525745F8FE5}" type="sibTrans" cxnId="{47B73C04-03EA-477D-8046-D4FCEB125CAF}">
      <dgm:prSet/>
      <dgm:spPr/>
      <dgm:t>
        <a:bodyPr/>
        <a:lstStyle/>
        <a:p>
          <a:endParaRPr lang="en-SG" sz="1200"/>
        </a:p>
      </dgm:t>
    </dgm:pt>
    <dgm:pt modelId="{B35B41D6-5AE6-45F5-B36D-03E8AF59791A}">
      <dgm:prSet phldrT="[Text]" custT="1"/>
      <dgm:spPr/>
      <dgm:t>
        <a:bodyPr/>
        <a:lstStyle/>
        <a:p>
          <a:r>
            <a:rPr lang="en-SG" sz="1200" dirty="0"/>
            <a:t>Academic </a:t>
          </a:r>
          <a:endParaRPr lang="en-SG" sz="1200" dirty="0" smtClean="0"/>
        </a:p>
        <a:p>
          <a:r>
            <a:rPr lang="en-SG" sz="1200" dirty="0" smtClean="0"/>
            <a:t>47      </a:t>
          </a:r>
          <a:r>
            <a:rPr lang="en-SG" sz="1200" dirty="0"/>
            <a:t>(87%)</a:t>
          </a:r>
        </a:p>
      </dgm:t>
    </dgm:pt>
    <dgm:pt modelId="{D0F5B92A-B888-469E-9FF6-B233C4DB92E1}" type="parTrans" cxnId="{E0127B93-6F46-4AB9-B744-F88538EBDDDF}">
      <dgm:prSet/>
      <dgm:spPr/>
      <dgm:t>
        <a:bodyPr/>
        <a:lstStyle/>
        <a:p>
          <a:endParaRPr lang="en-SG" sz="1200"/>
        </a:p>
      </dgm:t>
    </dgm:pt>
    <dgm:pt modelId="{D48E8E67-26BF-4EE3-95E9-250AAF1874F4}" type="sibTrans" cxnId="{E0127B93-6F46-4AB9-B744-F88538EBDDDF}">
      <dgm:prSet/>
      <dgm:spPr/>
      <dgm:t>
        <a:bodyPr/>
        <a:lstStyle/>
        <a:p>
          <a:endParaRPr lang="en-SG" sz="1200"/>
        </a:p>
      </dgm:t>
    </dgm:pt>
    <dgm:pt modelId="{74B07EFC-B3D2-4643-80F9-AD1C5BAF306E}">
      <dgm:prSet phldrT="[Text]" custT="1"/>
      <dgm:spPr/>
      <dgm:t>
        <a:bodyPr/>
        <a:lstStyle/>
        <a:p>
          <a:r>
            <a:rPr lang="en-SG" sz="1200" dirty="0"/>
            <a:t>Sports 5 (</a:t>
          </a:r>
          <a:r>
            <a:rPr lang="en-SG" sz="1200" dirty="0" smtClean="0"/>
            <a:t>9%)</a:t>
          </a:r>
          <a:endParaRPr lang="en-SG" sz="1200" dirty="0"/>
        </a:p>
      </dgm:t>
    </dgm:pt>
    <dgm:pt modelId="{849A4C7E-9D31-4243-A0F7-8184BC4F4F76}" type="parTrans" cxnId="{BA2B4921-55B9-4FC9-96B7-85DAB62C6E81}">
      <dgm:prSet/>
      <dgm:spPr/>
      <dgm:t>
        <a:bodyPr/>
        <a:lstStyle/>
        <a:p>
          <a:endParaRPr lang="en-SG" sz="1200"/>
        </a:p>
      </dgm:t>
    </dgm:pt>
    <dgm:pt modelId="{AA60CB24-F3C5-4A69-8D41-B93DAC3BD703}" type="sibTrans" cxnId="{BA2B4921-55B9-4FC9-96B7-85DAB62C6E81}">
      <dgm:prSet/>
      <dgm:spPr/>
      <dgm:t>
        <a:bodyPr/>
        <a:lstStyle/>
        <a:p>
          <a:endParaRPr lang="en-SG" sz="1200"/>
        </a:p>
      </dgm:t>
    </dgm:pt>
    <dgm:pt modelId="{DF52AE10-DD7F-48BE-8FCC-2C07B5A15129}">
      <dgm:prSet phldrT="[Text]" custT="1"/>
      <dgm:spPr/>
      <dgm:t>
        <a:bodyPr/>
        <a:lstStyle/>
        <a:p>
          <a:r>
            <a:rPr lang="en-SG" sz="1200" dirty="0"/>
            <a:t>Arts 18 (</a:t>
          </a:r>
          <a:r>
            <a:rPr lang="en-SG" sz="1200" dirty="0" smtClean="0"/>
            <a:t>33%)</a:t>
          </a:r>
          <a:endParaRPr lang="en-SG" sz="1200" dirty="0"/>
        </a:p>
      </dgm:t>
    </dgm:pt>
    <dgm:pt modelId="{E91E4176-A4CD-49D2-92C2-CC6685762A93}" type="parTrans" cxnId="{B9CD6F92-48BC-48E5-9616-F815FFC43AB7}">
      <dgm:prSet/>
      <dgm:spPr/>
      <dgm:t>
        <a:bodyPr/>
        <a:lstStyle/>
        <a:p>
          <a:endParaRPr lang="en-SG" sz="1200"/>
        </a:p>
      </dgm:t>
    </dgm:pt>
    <dgm:pt modelId="{834C40C3-5895-4D3A-AB3E-52A3784DF796}" type="sibTrans" cxnId="{B9CD6F92-48BC-48E5-9616-F815FFC43AB7}">
      <dgm:prSet/>
      <dgm:spPr/>
      <dgm:t>
        <a:bodyPr/>
        <a:lstStyle/>
        <a:p>
          <a:endParaRPr lang="en-SG" sz="1200"/>
        </a:p>
      </dgm:t>
    </dgm:pt>
    <dgm:pt modelId="{7DF15EFF-EDDA-4E18-96D0-80EAB1867C4A}">
      <dgm:prSet phldrT="[Text]" custT="1"/>
      <dgm:spPr/>
      <dgm:t>
        <a:bodyPr/>
        <a:lstStyle/>
        <a:p>
          <a:r>
            <a:rPr lang="en-SG" sz="1200" dirty="0"/>
            <a:t>Social Emotional 4 (</a:t>
          </a:r>
          <a:r>
            <a:rPr lang="en-SG" sz="1200" dirty="0" smtClean="0"/>
            <a:t>7%)</a:t>
          </a:r>
          <a:endParaRPr lang="en-SG" sz="1200" dirty="0"/>
        </a:p>
      </dgm:t>
    </dgm:pt>
    <dgm:pt modelId="{CE258D78-96B9-4131-99D5-881396E22024}" type="parTrans" cxnId="{D02E7055-EB11-4A7B-B801-BB8E614069FD}">
      <dgm:prSet/>
      <dgm:spPr/>
      <dgm:t>
        <a:bodyPr/>
        <a:lstStyle/>
        <a:p>
          <a:endParaRPr lang="en-SG" sz="1200"/>
        </a:p>
      </dgm:t>
    </dgm:pt>
    <dgm:pt modelId="{17FC1A77-E59A-4ABD-805E-0BC54A8E0716}" type="sibTrans" cxnId="{D02E7055-EB11-4A7B-B801-BB8E614069FD}">
      <dgm:prSet/>
      <dgm:spPr/>
      <dgm:t>
        <a:bodyPr/>
        <a:lstStyle/>
        <a:p>
          <a:endParaRPr lang="en-SG" sz="1200"/>
        </a:p>
      </dgm:t>
    </dgm:pt>
    <dgm:pt modelId="{85291E66-8D2C-4C79-8F5B-45954DAA4FAF}" type="pres">
      <dgm:prSet presAssocID="{73C6894D-BDE3-4421-8FB3-5807450212AB}" presName="mainComposite" presStyleCnt="0">
        <dgm:presLayoutVars>
          <dgm:chPref val="1"/>
          <dgm:dir/>
          <dgm:animOne val="branch"/>
          <dgm:animLvl val="lvl"/>
          <dgm:resizeHandles val="exact"/>
        </dgm:presLayoutVars>
      </dgm:prSet>
      <dgm:spPr/>
      <dgm:t>
        <a:bodyPr/>
        <a:lstStyle/>
        <a:p>
          <a:endParaRPr lang="en-AU"/>
        </a:p>
      </dgm:t>
    </dgm:pt>
    <dgm:pt modelId="{AB5C4654-C417-4C13-80AD-E53419C9D495}" type="pres">
      <dgm:prSet presAssocID="{73C6894D-BDE3-4421-8FB3-5807450212AB}" presName="hierFlow" presStyleCnt="0"/>
      <dgm:spPr/>
    </dgm:pt>
    <dgm:pt modelId="{81255555-6EF5-4955-B465-949B54529E03}" type="pres">
      <dgm:prSet presAssocID="{73C6894D-BDE3-4421-8FB3-5807450212AB}" presName="hierChild1" presStyleCnt="0">
        <dgm:presLayoutVars>
          <dgm:chPref val="1"/>
          <dgm:animOne val="branch"/>
          <dgm:animLvl val="lvl"/>
        </dgm:presLayoutVars>
      </dgm:prSet>
      <dgm:spPr/>
    </dgm:pt>
    <dgm:pt modelId="{781F1F31-1181-46B0-9588-FB2F05B572DE}" type="pres">
      <dgm:prSet presAssocID="{2B639B89-C1B8-410E-8550-31DE96760368}" presName="Name14" presStyleCnt="0"/>
      <dgm:spPr/>
    </dgm:pt>
    <dgm:pt modelId="{0FE6D59C-4867-464B-9EAF-D3AB2443EAC7}" type="pres">
      <dgm:prSet presAssocID="{2B639B89-C1B8-410E-8550-31DE96760368}" presName="level1Shape" presStyleLbl="node0" presStyleIdx="0" presStyleCnt="1">
        <dgm:presLayoutVars>
          <dgm:chPref val="3"/>
        </dgm:presLayoutVars>
      </dgm:prSet>
      <dgm:spPr/>
      <dgm:t>
        <a:bodyPr/>
        <a:lstStyle/>
        <a:p>
          <a:endParaRPr lang="en-AU"/>
        </a:p>
      </dgm:t>
    </dgm:pt>
    <dgm:pt modelId="{E81E87FB-E6B8-4A72-94A2-E3BDF68FA5D4}" type="pres">
      <dgm:prSet presAssocID="{2B639B89-C1B8-410E-8550-31DE96760368}" presName="hierChild2" presStyleCnt="0"/>
      <dgm:spPr/>
    </dgm:pt>
    <dgm:pt modelId="{3368B288-8D25-4ACC-88B7-3A856EC83169}" type="pres">
      <dgm:prSet presAssocID="{CCFBDED6-5911-4A5A-B2CE-DB1E1D9A9E16}" presName="Name19" presStyleLbl="parChTrans1D2" presStyleIdx="0" presStyleCnt="2"/>
      <dgm:spPr/>
      <dgm:t>
        <a:bodyPr/>
        <a:lstStyle/>
        <a:p>
          <a:endParaRPr lang="en-AU"/>
        </a:p>
      </dgm:t>
    </dgm:pt>
    <dgm:pt modelId="{AE96A14C-A0D2-46BE-BE7D-47DDD0163874}" type="pres">
      <dgm:prSet presAssocID="{47EEE117-98F6-48CD-9C05-129738C9DDF2}" presName="Name21" presStyleCnt="0"/>
      <dgm:spPr/>
    </dgm:pt>
    <dgm:pt modelId="{EDDF71BC-7837-4737-BEE2-8C5E55A7273F}" type="pres">
      <dgm:prSet presAssocID="{47EEE117-98F6-48CD-9C05-129738C9DDF2}" presName="level2Shape" presStyleLbl="node2" presStyleIdx="0" presStyleCnt="2"/>
      <dgm:spPr/>
      <dgm:t>
        <a:bodyPr/>
        <a:lstStyle/>
        <a:p>
          <a:endParaRPr lang="en-AU"/>
        </a:p>
      </dgm:t>
    </dgm:pt>
    <dgm:pt modelId="{75064287-502B-4D48-A96D-F8DBC806ED82}" type="pres">
      <dgm:prSet presAssocID="{47EEE117-98F6-48CD-9C05-129738C9DDF2}" presName="hierChild3" presStyleCnt="0"/>
      <dgm:spPr/>
    </dgm:pt>
    <dgm:pt modelId="{BA820353-556A-4178-BB8D-AEFAD73E10BD}" type="pres">
      <dgm:prSet presAssocID="{48255686-4171-4C2D-BE95-BFBF06528ECC}" presName="Name19" presStyleLbl="parChTrans1D2" presStyleIdx="1" presStyleCnt="2"/>
      <dgm:spPr/>
      <dgm:t>
        <a:bodyPr/>
        <a:lstStyle/>
        <a:p>
          <a:endParaRPr lang="en-AU"/>
        </a:p>
      </dgm:t>
    </dgm:pt>
    <dgm:pt modelId="{D2056F97-C242-4801-9E6C-F33A1CEE2800}" type="pres">
      <dgm:prSet presAssocID="{BE32CF66-595E-4362-8079-7F6D0EF91DB6}" presName="Name21" presStyleCnt="0"/>
      <dgm:spPr/>
    </dgm:pt>
    <dgm:pt modelId="{76615331-E159-4CA8-BEF0-4538C422C05F}" type="pres">
      <dgm:prSet presAssocID="{BE32CF66-595E-4362-8079-7F6D0EF91DB6}" presName="level2Shape" presStyleLbl="node2" presStyleIdx="1" presStyleCnt="2"/>
      <dgm:spPr/>
      <dgm:t>
        <a:bodyPr/>
        <a:lstStyle/>
        <a:p>
          <a:endParaRPr lang="en-SG"/>
        </a:p>
      </dgm:t>
    </dgm:pt>
    <dgm:pt modelId="{826CED75-3770-4529-B85D-9D8211DCBEED}" type="pres">
      <dgm:prSet presAssocID="{BE32CF66-595E-4362-8079-7F6D0EF91DB6}" presName="hierChild3" presStyleCnt="0"/>
      <dgm:spPr/>
    </dgm:pt>
    <dgm:pt modelId="{BF993295-49AF-43C8-AC50-3007FF7C0C7D}" type="pres">
      <dgm:prSet presAssocID="{435D1355-6769-43F6-8A75-428AD5023E1E}" presName="Name19" presStyleLbl="parChTrans1D3" presStyleIdx="0" presStyleCnt="2"/>
      <dgm:spPr/>
      <dgm:t>
        <a:bodyPr/>
        <a:lstStyle/>
        <a:p>
          <a:endParaRPr lang="en-AU"/>
        </a:p>
      </dgm:t>
    </dgm:pt>
    <dgm:pt modelId="{D4C6DEF5-825A-4562-850C-1B6768A58D67}" type="pres">
      <dgm:prSet presAssocID="{6FD7CF7A-AA50-44EB-B7AF-483A9AD445FA}" presName="Name21" presStyleCnt="0"/>
      <dgm:spPr/>
    </dgm:pt>
    <dgm:pt modelId="{34D5D6A2-DF08-4EB3-97E7-5B5FA79E3771}" type="pres">
      <dgm:prSet presAssocID="{6FD7CF7A-AA50-44EB-B7AF-483A9AD445FA}" presName="level2Shape" presStyleLbl="node3" presStyleIdx="0" presStyleCnt="2"/>
      <dgm:spPr/>
      <dgm:t>
        <a:bodyPr/>
        <a:lstStyle/>
        <a:p>
          <a:endParaRPr lang="en-SG"/>
        </a:p>
      </dgm:t>
    </dgm:pt>
    <dgm:pt modelId="{4C2E3273-316C-4BC3-8441-41D18D92E9EB}" type="pres">
      <dgm:prSet presAssocID="{6FD7CF7A-AA50-44EB-B7AF-483A9AD445FA}" presName="hierChild3" presStyleCnt="0"/>
      <dgm:spPr/>
    </dgm:pt>
    <dgm:pt modelId="{474B873D-5D2A-4626-87E3-0FBDDB40EFC9}" type="pres">
      <dgm:prSet presAssocID="{FD8FA01C-4DEF-4C42-979C-D072964E5B11}" presName="Name19" presStyleLbl="parChTrans1D4" presStyleIdx="0" presStyleCnt="8"/>
      <dgm:spPr/>
      <dgm:t>
        <a:bodyPr/>
        <a:lstStyle/>
        <a:p>
          <a:endParaRPr lang="en-AU"/>
        </a:p>
      </dgm:t>
    </dgm:pt>
    <dgm:pt modelId="{BB514512-6FE1-46F1-90A3-E45AD80356EB}" type="pres">
      <dgm:prSet presAssocID="{DACF9374-1132-435F-9AD5-BD0A28E23DAF}" presName="Name21" presStyleCnt="0"/>
      <dgm:spPr/>
    </dgm:pt>
    <dgm:pt modelId="{D288E91E-1220-4A98-BF9D-1FAE334CB581}" type="pres">
      <dgm:prSet presAssocID="{DACF9374-1132-435F-9AD5-BD0A28E23DAF}" presName="level2Shape" presStyleLbl="node4" presStyleIdx="0" presStyleCnt="8" custScaleX="90231"/>
      <dgm:spPr/>
      <dgm:t>
        <a:bodyPr/>
        <a:lstStyle/>
        <a:p>
          <a:endParaRPr lang="en-SG"/>
        </a:p>
      </dgm:t>
    </dgm:pt>
    <dgm:pt modelId="{B43BB0BF-5661-4FDB-8086-56F479326D37}" type="pres">
      <dgm:prSet presAssocID="{DACF9374-1132-435F-9AD5-BD0A28E23DAF}" presName="hierChild3" presStyleCnt="0"/>
      <dgm:spPr/>
    </dgm:pt>
    <dgm:pt modelId="{8F9B7B3C-F207-4781-B5F0-ECFC3BDB97EA}" type="pres">
      <dgm:prSet presAssocID="{97A3692A-4C68-410E-9564-008C0162FA22}" presName="Name19" presStyleLbl="parChTrans1D4" presStyleIdx="1" presStyleCnt="8"/>
      <dgm:spPr/>
      <dgm:t>
        <a:bodyPr/>
        <a:lstStyle/>
        <a:p>
          <a:endParaRPr lang="en-AU"/>
        </a:p>
      </dgm:t>
    </dgm:pt>
    <dgm:pt modelId="{A40890E5-6B7D-44B2-AB31-E298458B1288}" type="pres">
      <dgm:prSet presAssocID="{D7571815-16A1-4E03-A81E-FBF26185D232}" presName="Name21" presStyleCnt="0"/>
      <dgm:spPr/>
    </dgm:pt>
    <dgm:pt modelId="{7E6DBBE8-D997-43DC-B230-A60F300266B0}" type="pres">
      <dgm:prSet presAssocID="{D7571815-16A1-4E03-A81E-FBF26185D232}" presName="level2Shape" presStyleLbl="node4" presStyleIdx="1" presStyleCnt="8" custScaleX="64326"/>
      <dgm:spPr/>
      <dgm:t>
        <a:bodyPr/>
        <a:lstStyle/>
        <a:p>
          <a:endParaRPr lang="en-AU"/>
        </a:p>
      </dgm:t>
    </dgm:pt>
    <dgm:pt modelId="{52764F02-642D-4C5B-BAD6-660DE00B4743}" type="pres">
      <dgm:prSet presAssocID="{D7571815-16A1-4E03-A81E-FBF26185D232}" presName="hierChild3" presStyleCnt="0"/>
      <dgm:spPr/>
    </dgm:pt>
    <dgm:pt modelId="{ABF6B332-9018-42D0-B677-D48195BDB8FD}" type="pres">
      <dgm:prSet presAssocID="{6251D08E-3F80-428B-A82B-C326DDB59C3A}" presName="Name19" presStyleLbl="parChTrans1D4" presStyleIdx="2" presStyleCnt="8"/>
      <dgm:spPr/>
      <dgm:t>
        <a:bodyPr/>
        <a:lstStyle/>
        <a:p>
          <a:endParaRPr lang="en-AU"/>
        </a:p>
      </dgm:t>
    </dgm:pt>
    <dgm:pt modelId="{10310E4C-3D69-45D0-8C30-59BE6B17F523}" type="pres">
      <dgm:prSet presAssocID="{9D64A654-DE64-4B53-BB9D-96E2AFB5462E}" presName="Name21" presStyleCnt="0"/>
      <dgm:spPr/>
    </dgm:pt>
    <dgm:pt modelId="{1266A5FE-18FE-4482-A76A-B2A842199B90}" type="pres">
      <dgm:prSet presAssocID="{9D64A654-DE64-4B53-BB9D-96E2AFB5462E}" presName="level2Shape" presStyleLbl="node4" presStyleIdx="2" presStyleCnt="8" custScaleX="51064"/>
      <dgm:spPr/>
      <dgm:t>
        <a:bodyPr/>
        <a:lstStyle/>
        <a:p>
          <a:endParaRPr lang="en-AU"/>
        </a:p>
      </dgm:t>
    </dgm:pt>
    <dgm:pt modelId="{47927C8F-AF0E-4A49-956E-FA361F10ACCF}" type="pres">
      <dgm:prSet presAssocID="{9D64A654-DE64-4B53-BB9D-96E2AFB5462E}" presName="hierChild3" presStyleCnt="0"/>
      <dgm:spPr/>
    </dgm:pt>
    <dgm:pt modelId="{8ACCE830-B286-44FB-B8BA-3D76309ECCF4}" type="pres">
      <dgm:prSet presAssocID="{D2A95ECB-BE60-4688-82EB-1D5C29535B62}" presName="Name19" presStyleLbl="parChTrans1D4" presStyleIdx="3" presStyleCnt="8"/>
      <dgm:spPr/>
      <dgm:t>
        <a:bodyPr/>
        <a:lstStyle/>
        <a:p>
          <a:endParaRPr lang="en-AU"/>
        </a:p>
      </dgm:t>
    </dgm:pt>
    <dgm:pt modelId="{06CD12D0-6A4B-4801-9B8C-78F8C2D32A80}" type="pres">
      <dgm:prSet presAssocID="{0802B4EE-F0E1-488C-AC0D-A187A4AF713C}" presName="Name21" presStyleCnt="0"/>
      <dgm:spPr/>
    </dgm:pt>
    <dgm:pt modelId="{E6B872BF-7393-4CA9-AF5B-9E58A2CCFA02}" type="pres">
      <dgm:prSet presAssocID="{0802B4EE-F0E1-488C-AC0D-A187A4AF713C}" presName="level2Shape" presStyleLbl="node4" presStyleIdx="3" presStyleCnt="8" custScaleX="86321"/>
      <dgm:spPr/>
      <dgm:t>
        <a:bodyPr/>
        <a:lstStyle/>
        <a:p>
          <a:endParaRPr lang="en-SG"/>
        </a:p>
      </dgm:t>
    </dgm:pt>
    <dgm:pt modelId="{52DDAB60-46E6-4F26-8E07-951EEC820634}" type="pres">
      <dgm:prSet presAssocID="{0802B4EE-F0E1-488C-AC0D-A187A4AF713C}" presName="hierChild3" presStyleCnt="0"/>
      <dgm:spPr/>
    </dgm:pt>
    <dgm:pt modelId="{9DE78176-0A8A-4A55-8D6B-AF14CF976C61}" type="pres">
      <dgm:prSet presAssocID="{2AD84D5A-0B0E-45A9-8F3F-E73A4ADAB586}" presName="Name19" presStyleLbl="parChTrans1D3" presStyleIdx="1" presStyleCnt="2"/>
      <dgm:spPr/>
      <dgm:t>
        <a:bodyPr/>
        <a:lstStyle/>
        <a:p>
          <a:endParaRPr lang="en-AU"/>
        </a:p>
      </dgm:t>
    </dgm:pt>
    <dgm:pt modelId="{A1D04D87-8FB8-45EF-A563-FB391169FCDB}" type="pres">
      <dgm:prSet presAssocID="{24A8DC27-0D37-4810-8437-8D69E28479EA}" presName="Name21" presStyleCnt="0"/>
      <dgm:spPr/>
    </dgm:pt>
    <dgm:pt modelId="{0BF116B4-4EC5-4914-8DB3-3EF0C750EF5B}" type="pres">
      <dgm:prSet presAssocID="{24A8DC27-0D37-4810-8437-8D69E28479EA}" presName="level2Shape" presStyleLbl="node3" presStyleIdx="1" presStyleCnt="2" custLinFactNeighborX="-2702"/>
      <dgm:spPr/>
      <dgm:t>
        <a:bodyPr/>
        <a:lstStyle/>
        <a:p>
          <a:endParaRPr lang="en-SG"/>
        </a:p>
      </dgm:t>
    </dgm:pt>
    <dgm:pt modelId="{FD239B85-C315-4CAA-AB00-D1357A14C542}" type="pres">
      <dgm:prSet presAssocID="{24A8DC27-0D37-4810-8437-8D69E28479EA}" presName="hierChild3" presStyleCnt="0"/>
      <dgm:spPr/>
    </dgm:pt>
    <dgm:pt modelId="{5E0B118D-440E-4B35-8135-D47BA4D1466C}" type="pres">
      <dgm:prSet presAssocID="{D0F5B92A-B888-469E-9FF6-B233C4DB92E1}" presName="Name19" presStyleLbl="parChTrans1D4" presStyleIdx="4" presStyleCnt="8"/>
      <dgm:spPr/>
      <dgm:t>
        <a:bodyPr/>
        <a:lstStyle/>
        <a:p>
          <a:endParaRPr lang="en-AU"/>
        </a:p>
      </dgm:t>
    </dgm:pt>
    <dgm:pt modelId="{E74A29F5-BAAC-4990-8C92-A5D434FE9D6F}" type="pres">
      <dgm:prSet presAssocID="{B35B41D6-5AE6-45F5-B36D-03E8AF59791A}" presName="Name21" presStyleCnt="0"/>
      <dgm:spPr/>
    </dgm:pt>
    <dgm:pt modelId="{38FA0BFC-99A8-487F-B5E3-4736D62C185A}" type="pres">
      <dgm:prSet presAssocID="{B35B41D6-5AE6-45F5-B36D-03E8AF59791A}" presName="level2Shape" presStyleLbl="node4" presStyleIdx="4" presStyleCnt="8" custScaleX="84924"/>
      <dgm:spPr/>
      <dgm:t>
        <a:bodyPr/>
        <a:lstStyle/>
        <a:p>
          <a:endParaRPr lang="en-SG"/>
        </a:p>
      </dgm:t>
    </dgm:pt>
    <dgm:pt modelId="{60396150-C6B7-480F-8CEF-1152765F120F}" type="pres">
      <dgm:prSet presAssocID="{B35B41D6-5AE6-45F5-B36D-03E8AF59791A}" presName="hierChild3" presStyleCnt="0"/>
      <dgm:spPr/>
    </dgm:pt>
    <dgm:pt modelId="{E85D9B7D-AFFC-42CE-833F-35A238EC878F}" type="pres">
      <dgm:prSet presAssocID="{849A4C7E-9D31-4243-A0F7-8184BC4F4F76}" presName="Name19" presStyleLbl="parChTrans1D4" presStyleIdx="5" presStyleCnt="8"/>
      <dgm:spPr/>
      <dgm:t>
        <a:bodyPr/>
        <a:lstStyle/>
        <a:p>
          <a:endParaRPr lang="en-AU"/>
        </a:p>
      </dgm:t>
    </dgm:pt>
    <dgm:pt modelId="{FEF727C4-CC38-4B94-A05B-9D6159626872}" type="pres">
      <dgm:prSet presAssocID="{74B07EFC-B3D2-4643-80F9-AD1C5BAF306E}" presName="Name21" presStyleCnt="0"/>
      <dgm:spPr/>
    </dgm:pt>
    <dgm:pt modelId="{05778C56-BC2D-4B92-AEDE-10E747F205A2}" type="pres">
      <dgm:prSet presAssocID="{74B07EFC-B3D2-4643-80F9-AD1C5BAF306E}" presName="level2Shape" presStyleLbl="node4" presStyleIdx="5" presStyleCnt="8" custScaleX="54049"/>
      <dgm:spPr/>
      <dgm:t>
        <a:bodyPr/>
        <a:lstStyle/>
        <a:p>
          <a:endParaRPr lang="en-AU"/>
        </a:p>
      </dgm:t>
    </dgm:pt>
    <dgm:pt modelId="{781C1EC1-9B2D-43A4-A24D-1C2D3DD890A4}" type="pres">
      <dgm:prSet presAssocID="{74B07EFC-B3D2-4643-80F9-AD1C5BAF306E}" presName="hierChild3" presStyleCnt="0"/>
      <dgm:spPr/>
    </dgm:pt>
    <dgm:pt modelId="{0992660A-5689-44BD-82DA-2F95A2C3B546}" type="pres">
      <dgm:prSet presAssocID="{E91E4176-A4CD-49D2-92C2-CC6685762A93}" presName="Name19" presStyleLbl="parChTrans1D4" presStyleIdx="6" presStyleCnt="8"/>
      <dgm:spPr/>
      <dgm:t>
        <a:bodyPr/>
        <a:lstStyle/>
        <a:p>
          <a:endParaRPr lang="en-AU"/>
        </a:p>
      </dgm:t>
    </dgm:pt>
    <dgm:pt modelId="{302A6794-E8CF-4283-A883-3991F89ED68B}" type="pres">
      <dgm:prSet presAssocID="{DF52AE10-DD7F-48BE-8FCC-2C07B5A15129}" presName="Name21" presStyleCnt="0"/>
      <dgm:spPr/>
    </dgm:pt>
    <dgm:pt modelId="{AACA0949-04D0-4740-8082-A2C9D7180CD2}" type="pres">
      <dgm:prSet presAssocID="{DF52AE10-DD7F-48BE-8FCC-2C07B5A15129}" presName="level2Shape" presStyleLbl="node4" presStyleIdx="6" presStyleCnt="8" custScaleX="63741"/>
      <dgm:spPr/>
      <dgm:t>
        <a:bodyPr/>
        <a:lstStyle/>
        <a:p>
          <a:endParaRPr lang="en-SG"/>
        </a:p>
      </dgm:t>
    </dgm:pt>
    <dgm:pt modelId="{F4FB2F80-491D-4151-87EA-FD4C91E9D489}" type="pres">
      <dgm:prSet presAssocID="{DF52AE10-DD7F-48BE-8FCC-2C07B5A15129}" presName="hierChild3" presStyleCnt="0"/>
      <dgm:spPr/>
    </dgm:pt>
    <dgm:pt modelId="{9838EC2E-37F6-4F76-B127-845F1A9657A4}" type="pres">
      <dgm:prSet presAssocID="{CE258D78-96B9-4131-99D5-881396E22024}" presName="Name19" presStyleLbl="parChTrans1D4" presStyleIdx="7" presStyleCnt="8"/>
      <dgm:spPr/>
      <dgm:t>
        <a:bodyPr/>
        <a:lstStyle/>
        <a:p>
          <a:endParaRPr lang="en-AU"/>
        </a:p>
      </dgm:t>
    </dgm:pt>
    <dgm:pt modelId="{C95E9E7B-3963-414B-9BCC-EBEEE4033842}" type="pres">
      <dgm:prSet presAssocID="{7DF15EFF-EDDA-4E18-96D0-80EAB1867C4A}" presName="Name21" presStyleCnt="0"/>
      <dgm:spPr/>
    </dgm:pt>
    <dgm:pt modelId="{8E8F85ED-777D-4469-9200-3EEFFF7D33B2}" type="pres">
      <dgm:prSet presAssocID="{7DF15EFF-EDDA-4E18-96D0-80EAB1867C4A}" presName="level2Shape" presStyleLbl="node4" presStyleIdx="7" presStyleCnt="8" custScaleX="84583"/>
      <dgm:spPr/>
      <dgm:t>
        <a:bodyPr/>
        <a:lstStyle/>
        <a:p>
          <a:endParaRPr lang="en-SG"/>
        </a:p>
      </dgm:t>
    </dgm:pt>
    <dgm:pt modelId="{EED153BA-9B89-4682-A35B-7BA9B3F5D172}" type="pres">
      <dgm:prSet presAssocID="{7DF15EFF-EDDA-4E18-96D0-80EAB1867C4A}" presName="hierChild3" presStyleCnt="0"/>
      <dgm:spPr/>
    </dgm:pt>
    <dgm:pt modelId="{32084CB0-655B-407C-A54F-3D39CFE1CBA1}" type="pres">
      <dgm:prSet presAssocID="{73C6894D-BDE3-4421-8FB3-5807450212AB}" presName="bgShapesFlow" presStyleCnt="0"/>
      <dgm:spPr/>
    </dgm:pt>
  </dgm:ptLst>
  <dgm:cxnLst>
    <dgm:cxn modelId="{FFCFBC52-7A6A-49FA-8BA4-46C54381F531}" type="presOf" srcId="{FD8FA01C-4DEF-4C42-979C-D072964E5B11}" destId="{474B873D-5D2A-4626-87E3-0FBDDB40EFC9}" srcOrd="0" destOrd="0" presId="urn:microsoft.com/office/officeart/2005/8/layout/hierarchy6"/>
    <dgm:cxn modelId="{893C91AD-E9B3-4568-8CB9-9EF2C6BFAFA1}" type="presOf" srcId="{9D64A654-DE64-4B53-BB9D-96E2AFB5462E}" destId="{1266A5FE-18FE-4482-A76A-B2A842199B90}" srcOrd="0" destOrd="0" presId="urn:microsoft.com/office/officeart/2005/8/layout/hierarchy6"/>
    <dgm:cxn modelId="{21C5FE70-1037-4F69-9F48-BB33B420925D}" srcId="{6FD7CF7A-AA50-44EB-B7AF-483A9AD445FA}" destId="{9D64A654-DE64-4B53-BB9D-96E2AFB5462E}" srcOrd="2" destOrd="0" parTransId="{6251D08E-3F80-428B-A82B-C326DDB59C3A}" sibTransId="{6F4D461D-3613-44BA-B035-47C2A54F2B68}"/>
    <dgm:cxn modelId="{24206BB7-26A4-4B53-B6F4-85F513C6C0F9}" type="presOf" srcId="{DF52AE10-DD7F-48BE-8FCC-2C07B5A15129}" destId="{AACA0949-04D0-4740-8082-A2C9D7180CD2}" srcOrd="0" destOrd="0" presId="urn:microsoft.com/office/officeart/2005/8/layout/hierarchy6"/>
    <dgm:cxn modelId="{05A95AA8-7DA4-4BD0-AEE9-73EC9BAD1BBB}" type="presOf" srcId="{47EEE117-98F6-48CD-9C05-129738C9DDF2}" destId="{EDDF71BC-7837-4737-BEE2-8C5E55A7273F}" srcOrd="0" destOrd="0" presId="urn:microsoft.com/office/officeart/2005/8/layout/hierarchy6"/>
    <dgm:cxn modelId="{E51052D5-7AAB-46B4-862E-02AB25C18880}" type="presOf" srcId="{435D1355-6769-43F6-8A75-428AD5023E1E}" destId="{BF993295-49AF-43C8-AC50-3007FF7C0C7D}" srcOrd="0" destOrd="0" presId="urn:microsoft.com/office/officeart/2005/8/layout/hierarchy6"/>
    <dgm:cxn modelId="{F16D982E-68D7-44F6-80D1-AF724A408D24}" srcId="{BE32CF66-595E-4362-8079-7F6D0EF91DB6}" destId="{6FD7CF7A-AA50-44EB-B7AF-483A9AD445FA}" srcOrd="0" destOrd="0" parTransId="{435D1355-6769-43F6-8A75-428AD5023E1E}" sibTransId="{853767EF-90F9-4AED-8BE8-7CF88C446E68}"/>
    <dgm:cxn modelId="{0552FDD4-58D9-4428-A52C-B0E657868AC2}" type="presOf" srcId="{849A4C7E-9D31-4243-A0F7-8184BC4F4F76}" destId="{E85D9B7D-AFFC-42CE-833F-35A238EC878F}" srcOrd="0" destOrd="0" presId="urn:microsoft.com/office/officeart/2005/8/layout/hierarchy6"/>
    <dgm:cxn modelId="{6EA5A3C1-DF0F-44E8-9330-BC223054C6A2}" srcId="{6FD7CF7A-AA50-44EB-B7AF-483A9AD445FA}" destId="{D7571815-16A1-4E03-A81E-FBF26185D232}" srcOrd="1" destOrd="0" parTransId="{97A3692A-4C68-410E-9564-008C0162FA22}" sibTransId="{0FF74B75-CFA3-4212-9D48-769C9E350ADA}"/>
    <dgm:cxn modelId="{DC578372-9E91-4056-B400-39AFEC762CFE}" type="presOf" srcId="{CCFBDED6-5911-4A5A-B2CE-DB1E1D9A9E16}" destId="{3368B288-8D25-4ACC-88B7-3A856EC83169}" srcOrd="0" destOrd="0" presId="urn:microsoft.com/office/officeart/2005/8/layout/hierarchy6"/>
    <dgm:cxn modelId="{C576DE54-D24C-48BD-833A-CFF1901DA83E}" type="presOf" srcId="{97A3692A-4C68-410E-9564-008C0162FA22}" destId="{8F9B7B3C-F207-4781-B5F0-ECFC3BDB97EA}" srcOrd="0" destOrd="0" presId="urn:microsoft.com/office/officeart/2005/8/layout/hierarchy6"/>
    <dgm:cxn modelId="{25DAA0F9-31AE-44A6-AEC3-E852D47ED81C}" type="presOf" srcId="{CE258D78-96B9-4131-99D5-881396E22024}" destId="{9838EC2E-37F6-4F76-B127-845F1A9657A4}" srcOrd="0" destOrd="0" presId="urn:microsoft.com/office/officeart/2005/8/layout/hierarchy6"/>
    <dgm:cxn modelId="{5DAABE5E-8781-4D27-B4E7-037F49C10784}" type="presOf" srcId="{7DF15EFF-EDDA-4E18-96D0-80EAB1867C4A}" destId="{8E8F85ED-777D-4469-9200-3EEFFF7D33B2}" srcOrd="0" destOrd="0" presId="urn:microsoft.com/office/officeart/2005/8/layout/hierarchy6"/>
    <dgm:cxn modelId="{DCEA0010-4B1D-4E6F-B1C6-B03B2AD3C943}" type="presOf" srcId="{E91E4176-A4CD-49D2-92C2-CC6685762A93}" destId="{0992660A-5689-44BD-82DA-2F95A2C3B546}" srcOrd="0" destOrd="0" presId="urn:microsoft.com/office/officeart/2005/8/layout/hierarchy6"/>
    <dgm:cxn modelId="{BA2B4921-55B9-4FC9-96B7-85DAB62C6E81}" srcId="{24A8DC27-0D37-4810-8437-8D69E28479EA}" destId="{74B07EFC-B3D2-4643-80F9-AD1C5BAF306E}" srcOrd="1" destOrd="0" parTransId="{849A4C7E-9D31-4243-A0F7-8184BC4F4F76}" sibTransId="{AA60CB24-F3C5-4A69-8D41-B93DAC3BD703}"/>
    <dgm:cxn modelId="{55A7AD2B-47C2-4B08-B2D1-99274EB09911}" type="presOf" srcId="{48255686-4171-4C2D-BE95-BFBF06528ECC}" destId="{BA820353-556A-4178-BB8D-AEFAD73E10BD}" srcOrd="0" destOrd="0" presId="urn:microsoft.com/office/officeart/2005/8/layout/hierarchy6"/>
    <dgm:cxn modelId="{E0127B93-6F46-4AB9-B744-F88538EBDDDF}" srcId="{24A8DC27-0D37-4810-8437-8D69E28479EA}" destId="{B35B41D6-5AE6-45F5-B36D-03E8AF59791A}" srcOrd="0" destOrd="0" parTransId="{D0F5B92A-B888-469E-9FF6-B233C4DB92E1}" sibTransId="{D48E8E67-26BF-4EE3-95E9-250AAF1874F4}"/>
    <dgm:cxn modelId="{D004E291-4C05-4514-BD94-DE3003E52748}" type="presOf" srcId="{6251D08E-3F80-428B-A82B-C326DDB59C3A}" destId="{ABF6B332-9018-42D0-B677-D48195BDB8FD}" srcOrd="0" destOrd="0" presId="urn:microsoft.com/office/officeart/2005/8/layout/hierarchy6"/>
    <dgm:cxn modelId="{021C18BC-82FD-4D99-B2CB-B2F956F80075}" type="presOf" srcId="{D0F5B92A-B888-469E-9FF6-B233C4DB92E1}" destId="{5E0B118D-440E-4B35-8135-D47BA4D1466C}" srcOrd="0" destOrd="0" presId="urn:microsoft.com/office/officeart/2005/8/layout/hierarchy6"/>
    <dgm:cxn modelId="{984CDCC4-6435-4FB0-8022-6440C893DAFA}" type="presOf" srcId="{24A8DC27-0D37-4810-8437-8D69E28479EA}" destId="{0BF116B4-4EC5-4914-8DB3-3EF0C750EF5B}" srcOrd="0" destOrd="0" presId="urn:microsoft.com/office/officeart/2005/8/layout/hierarchy6"/>
    <dgm:cxn modelId="{B9CD6F92-48BC-48E5-9616-F815FFC43AB7}" srcId="{24A8DC27-0D37-4810-8437-8D69E28479EA}" destId="{DF52AE10-DD7F-48BE-8FCC-2C07B5A15129}" srcOrd="2" destOrd="0" parTransId="{E91E4176-A4CD-49D2-92C2-CC6685762A93}" sibTransId="{834C40C3-5895-4D3A-AB3E-52A3784DF796}"/>
    <dgm:cxn modelId="{D02E7055-EB11-4A7B-B801-BB8E614069FD}" srcId="{24A8DC27-0D37-4810-8437-8D69E28479EA}" destId="{7DF15EFF-EDDA-4E18-96D0-80EAB1867C4A}" srcOrd="3" destOrd="0" parTransId="{CE258D78-96B9-4131-99D5-881396E22024}" sibTransId="{17FC1A77-E59A-4ABD-805E-0BC54A8E0716}"/>
    <dgm:cxn modelId="{5E14BF26-282A-43A1-95A5-2428BA6DC9BC}" type="presOf" srcId="{6FD7CF7A-AA50-44EB-B7AF-483A9AD445FA}" destId="{34D5D6A2-DF08-4EB3-97E7-5B5FA79E3771}" srcOrd="0" destOrd="0" presId="urn:microsoft.com/office/officeart/2005/8/layout/hierarchy6"/>
    <dgm:cxn modelId="{F83B8C0C-9D06-4B17-A032-21FE27046685}" type="presOf" srcId="{D7571815-16A1-4E03-A81E-FBF26185D232}" destId="{7E6DBBE8-D997-43DC-B230-A60F300266B0}" srcOrd="0" destOrd="0" presId="urn:microsoft.com/office/officeart/2005/8/layout/hierarchy6"/>
    <dgm:cxn modelId="{47B73C04-03EA-477D-8046-D4FCEB125CAF}" srcId="{6FD7CF7A-AA50-44EB-B7AF-483A9AD445FA}" destId="{0802B4EE-F0E1-488C-AC0D-A187A4AF713C}" srcOrd="3" destOrd="0" parTransId="{D2A95ECB-BE60-4688-82EB-1D5C29535B62}" sibTransId="{1C0A305F-437F-4409-93DA-9525745F8FE5}"/>
    <dgm:cxn modelId="{E15E7972-1B26-472B-8B77-99D52E0217F8}" type="presOf" srcId="{74B07EFC-B3D2-4643-80F9-AD1C5BAF306E}" destId="{05778C56-BC2D-4B92-AEDE-10E747F205A2}" srcOrd="0" destOrd="0" presId="urn:microsoft.com/office/officeart/2005/8/layout/hierarchy6"/>
    <dgm:cxn modelId="{CAF1362B-E6E2-4ADE-986E-CCB82F15A3DF}" type="presOf" srcId="{DACF9374-1132-435F-9AD5-BD0A28E23DAF}" destId="{D288E91E-1220-4A98-BF9D-1FAE334CB581}" srcOrd="0" destOrd="0" presId="urn:microsoft.com/office/officeart/2005/8/layout/hierarchy6"/>
    <dgm:cxn modelId="{2E1F5170-47AF-4310-A14B-D6C40AD88D5F}" type="presOf" srcId="{D2A95ECB-BE60-4688-82EB-1D5C29535B62}" destId="{8ACCE830-B286-44FB-B8BA-3D76309ECCF4}" srcOrd="0" destOrd="0" presId="urn:microsoft.com/office/officeart/2005/8/layout/hierarchy6"/>
    <dgm:cxn modelId="{9C4B65AB-7FF3-4DB9-A97D-7EF56673084B}" type="presOf" srcId="{2B639B89-C1B8-410E-8550-31DE96760368}" destId="{0FE6D59C-4867-464B-9EAF-D3AB2443EAC7}" srcOrd="0" destOrd="0" presId="urn:microsoft.com/office/officeart/2005/8/layout/hierarchy6"/>
    <dgm:cxn modelId="{E61EF3F8-9E7D-49CD-AA0C-822630065E30}" type="presOf" srcId="{2AD84D5A-0B0E-45A9-8F3F-E73A4ADAB586}" destId="{9DE78176-0A8A-4A55-8D6B-AF14CF976C61}" srcOrd="0" destOrd="0" presId="urn:microsoft.com/office/officeart/2005/8/layout/hierarchy6"/>
    <dgm:cxn modelId="{A9D408ED-C289-42E9-94D9-852429F541DE}" type="presOf" srcId="{B35B41D6-5AE6-45F5-B36D-03E8AF59791A}" destId="{38FA0BFC-99A8-487F-B5E3-4736D62C185A}" srcOrd="0" destOrd="0" presId="urn:microsoft.com/office/officeart/2005/8/layout/hierarchy6"/>
    <dgm:cxn modelId="{89957A87-949B-47D1-8E87-12DF1F43E07E}" srcId="{6FD7CF7A-AA50-44EB-B7AF-483A9AD445FA}" destId="{DACF9374-1132-435F-9AD5-BD0A28E23DAF}" srcOrd="0" destOrd="0" parTransId="{FD8FA01C-4DEF-4C42-979C-D072964E5B11}" sibTransId="{26A3E7AB-B764-4024-81D8-CC6AC3042439}"/>
    <dgm:cxn modelId="{59B31F14-F916-4E71-A84B-CC49C067FFBD}" type="presOf" srcId="{BE32CF66-595E-4362-8079-7F6D0EF91DB6}" destId="{76615331-E159-4CA8-BEF0-4538C422C05F}" srcOrd="0" destOrd="0" presId="urn:microsoft.com/office/officeart/2005/8/layout/hierarchy6"/>
    <dgm:cxn modelId="{F096F3D3-0B00-4550-82B2-13F2A4BC956A}" srcId="{2B639B89-C1B8-410E-8550-31DE96760368}" destId="{BE32CF66-595E-4362-8079-7F6D0EF91DB6}" srcOrd="1" destOrd="0" parTransId="{48255686-4171-4C2D-BE95-BFBF06528ECC}" sibTransId="{73A9E8FA-0158-4865-9E50-544476C05F5D}"/>
    <dgm:cxn modelId="{9C988E16-3A12-4C18-BF43-48A495CDF7F8}" type="presOf" srcId="{73C6894D-BDE3-4421-8FB3-5807450212AB}" destId="{85291E66-8D2C-4C79-8F5B-45954DAA4FAF}" srcOrd="0" destOrd="0" presId="urn:microsoft.com/office/officeart/2005/8/layout/hierarchy6"/>
    <dgm:cxn modelId="{ACF4CF2B-E0C8-4B3E-8803-E915AE4D3DB7}" srcId="{2B639B89-C1B8-410E-8550-31DE96760368}" destId="{47EEE117-98F6-48CD-9C05-129738C9DDF2}" srcOrd="0" destOrd="0" parTransId="{CCFBDED6-5911-4A5A-B2CE-DB1E1D9A9E16}" sibTransId="{E63FD21A-9190-4CDC-B001-3FAE4530F6B3}"/>
    <dgm:cxn modelId="{DED4417A-C83D-4B1B-8CE2-06A16E1B0D66}" srcId="{BE32CF66-595E-4362-8079-7F6D0EF91DB6}" destId="{24A8DC27-0D37-4810-8437-8D69E28479EA}" srcOrd="1" destOrd="0" parTransId="{2AD84D5A-0B0E-45A9-8F3F-E73A4ADAB586}" sibTransId="{D654052B-EDF8-4B60-A5C7-BEA38F7E3FCA}"/>
    <dgm:cxn modelId="{FD6AF017-2E54-484F-BEC4-5F49E58676F8}" type="presOf" srcId="{0802B4EE-F0E1-488C-AC0D-A187A4AF713C}" destId="{E6B872BF-7393-4CA9-AF5B-9E58A2CCFA02}" srcOrd="0" destOrd="0" presId="urn:microsoft.com/office/officeart/2005/8/layout/hierarchy6"/>
    <dgm:cxn modelId="{1A390403-FA8A-4437-9633-19576C83CFF1}" srcId="{73C6894D-BDE3-4421-8FB3-5807450212AB}" destId="{2B639B89-C1B8-410E-8550-31DE96760368}" srcOrd="0" destOrd="0" parTransId="{6516DF3F-454D-48FB-8EAE-D185E39609CA}" sibTransId="{EE5A1CC8-EA0F-47A3-95EE-9F638056EB81}"/>
    <dgm:cxn modelId="{1B45740D-C955-48E7-B51A-6A115E9D0E94}" type="presParOf" srcId="{85291E66-8D2C-4C79-8F5B-45954DAA4FAF}" destId="{AB5C4654-C417-4C13-80AD-E53419C9D495}" srcOrd="0" destOrd="0" presId="urn:microsoft.com/office/officeart/2005/8/layout/hierarchy6"/>
    <dgm:cxn modelId="{3F324355-BCA0-4E72-A7AE-546CDF8047DA}" type="presParOf" srcId="{AB5C4654-C417-4C13-80AD-E53419C9D495}" destId="{81255555-6EF5-4955-B465-949B54529E03}" srcOrd="0" destOrd="0" presId="urn:microsoft.com/office/officeart/2005/8/layout/hierarchy6"/>
    <dgm:cxn modelId="{F62623BE-3239-4343-9652-78A7F37F727D}" type="presParOf" srcId="{81255555-6EF5-4955-B465-949B54529E03}" destId="{781F1F31-1181-46B0-9588-FB2F05B572DE}" srcOrd="0" destOrd="0" presId="urn:microsoft.com/office/officeart/2005/8/layout/hierarchy6"/>
    <dgm:cxn modelId="{7C57A828-2A03-4D81-B25D-620F80757B89}" type="presParOf" srcId="{781F1F31-1181-46B0-9588-FB2F05B572DE}" destId="{0FE6D59C-4867-464B-9EAF-D3AB2443EAC7}" srcOrd="0" destOrd="0" presId="urn:microsoft.com/office/officeart/2005/8/layout/hierarchy6"/>
    <dgm:cxn modelId="{329E7E89-637A-4088-A578-EBF273FE8AE0}" type="presParOf" srcId="{781F1F31-1181-46B0-9588-FB2F05B572DE}" destId="{E81E87FB-E6B8-4A72-94A2-E3BDF68FA5D4}" srcOrd="1" destOrd="0" presId="urn:microsoft.com/office/officeart/2005/8/layout/hierarchy6"/>
    <dgm:cxn modelId="{700EAB6C-76F8-4247-865D-AA08BC7BED3D}" type="presParOf" srcId="{E81E87FB-E6B8-4A72-94A2-E3BDF68FA5D4}" destId="{3368B288-8D25-4ACC-88B7-3A856EC83169}" srcOrd="0" destOrd="0" presId="urn:microsoft.com/office/officeart/2005/8/layout/hierarchy6"/>
    <dgm:cxn modelId="{30CB6AB1-40CE-4088-9094-004BC2FAF198}" type="presParOf" srcId="{E81E87FB-E6B8-4A72-94A2-E3BDF68FA5D4}" destId="{AE96A14C-A0D2-46BE-BE7D-47DDD0163874}" srcOrd="1" destOrd="0" presId="urn:microsoft.com/office/officeart/2005/8/layout/hierarchy6"/>
    <dgm:cxn modelId="{E46BB723-F8A1-48C2-94AB-EBB32AA82621}" type="presParOf" srcId="{AE96A14C-A0D2-46BE-BE7D-47DDD0163874}" destId="{EDDF71BC-7837-4737-BEE2-8C5E55A7273F}" srcOrd="0" destOrd="0" presId="urn:microsoft.com/office/officeart/2005/8/layout/hierarchy6"/>
    <dgm:cxn modelId="{DE0B1965-6BDF-4287-B22D-6F1391216242}" type="presParOf" srcId="{AE96A14C-A0D2-46BE-BE7D-47DDD0163874}" destId="{75064287-502B-4D48-A96D-F8DBC806ED82}" srcOrd="1" destOrd="0" presId="urn:microsoft.com/office/officeart/2005/8/layout/hierarchy6"/>
    <dgm:cxn modelId="{A3A9C0D8-86B3-47A5-928E-052579B5B6D3}" type="presParOf" srcId="{E81E87FB-E6B8-4A72-94A2-E3BDF68FA5D4}" destId="{BA820353-556A-4178-BB8D-AEFAD73E10BD}" srcOrd="2" destOrd="0" presId="urn:microsoft.com/office/officeart/2005/8/layout/hierarchy6"/>
    <dgm:cxn modelId="{4C6D0F7F-0653-4E7B-B662-AB1B68CC1C01}" type="presParOf" srcId="{E81E87FB-E6B8-4A72-94A2-E3BDF68FA5D4}" destId="{D2056F97-C242-4801-9E6C-F33A1CEE2800}" srcOrd="3" destOrd="0" presId="urn:microsoft.com/office/officeart/2005/8/layout/hierarchy6"/>
    <dgm:cxn modelId="{6A112596-EB33-4609-A21A-2059C5E0E8F1}" type="presParOf" srcId="{D2056F97-C242-4801-9E6C-F33A1CEE2800}" destId="{76615331-E159-4CA8-BEF0-4538C422C05F}" srcOrd="0" destOrd="0" presId="urn:microsoft.com/office/officeart/2005/8/layout/hierarchy6"/>
    <dgm:cxn modelId="{AB2E3902-87B0-4E4B-B0D9-E15C362E3308}" type="presParOf" srcId="{D2056F97-C242-4801-9E6C-F33A1CEE2800}" destId="{826CED75-3770-4529-B85D-9D8211DCBEED}" srcOrd="1" destOrd="0" presId="urn:microsoft.com/office/officeart/2005/8/layout/hierarchy6"/>
    <dgm:cxn modelId="{449962EC-1C80-48DD-AD67-551F9BA40F1B}" type="presParOf" srcId="{826CED75-3770-4529-B85D-9D8211DCBEED}" destId="{BF993295-49AF-43C8-AC50-3007FF7C0C7D}" srcOrd="0" destOrd="0" presId="urn:microsoft.com/office/officeart/2005/8/layout/hierarchy6"/>
    <dgm:cxn modelId="{5680B413-41FE-4265-BADC-204E15640F73}" type="presParOf" srcId="{826CED75-3770-4529-B85D-9D8211DCBEED}" destId="{D4C6DEF5-825A-4562-850C-1B6768A58D67}" srcOrd="1" destOrd="0" presId="urn:microsoft.com/office/officeart/2005/8/layout/hierarchy6"/>
    <dgm:cxn modelId="{E5FD742B-F6C2-4710-B531-E1C37007C92E}" type="presParOf" srcId="{D4C6DEF5-825A-4562-850C-1B6768A58D67}" destId="{34D5D6A2-DF08-4EB3-97E7-5B5FA79E3771}" srcOrd="0" destOrd="0" presId="urn:microsoft.com/office/officeart/2005/8/layout/hierarchy6"/>
    <dgm:cxn modelId="{BB50BA5F-9A4E-4F31-B60F-FAFB4C196ECA}" type="presParOf" srcId="{D4C6DEF5-825A-4562-850C-1B6768A58D67}" destId="{4C2E3273-316C-4BC3-8441-41D18D92E9EB}" srcOrd="1" destOrd="0" presId="urn:microsoft.com/office/officeart/2005/8/layout/hierarchy6"/>
    <dgm:cxn modelId="{5829BAEA-E953-44B3-837B-A8AABBF4318D}" type="presParOf" srcId="{4C2E3273-316C-4BC3-8441-41D18D92E9EB}" destId="{474B873D-5D2A-4626-87E3-0FBDDB40EFC9}" srcOrd="0" destOrd="0" presId="urn:microsoft.com/office/officeart/2005/8/layout/hierarchy6"/>
    <dgm:cxn modelId="{28AB8E48-4D89-4F6B-91C5-E99217B92EBB}" type="presParOf" srcId="{4C2E3273-316C-4BC3-8441-41D18D92E9EB}" destId="{BB514512-6FE1-46F1-90A3-E45AD80356EB}" srcOrd="1" destOrd="0" presId="urn:microsoft.com/office/officeart/2005/8/layout/hierarchy6"/>
    <dgm:cxn modelId="{FB8BEB7A-892D-4A3E-946E-DBD24D8744F9}" type="presParOf" srcId="{BB514512-6FE1-46F1-90A3-E45AD80356EB}" destId="{D288E91E-1220-4A98-BF9D-1FAE334CB581}" srcOrd="0" destOrd="0" presId="urn:microsoft.com/office/officeart/2005/8/layout/hierarchy6"/>
    <dgm:cxn modelId="{E11AB361-3CBB-4EF6-8C8B-8D258F2310AD}" type="presParOf" srcId="{BB514512-6FE1-46F1-90A3-E45AD80356EB}" destId="{B43BB0BF-5661-4FDB-8086-56F479326D37}" srcOrd="1" destOrd="0" presId="urn:microsoft.com/office/officeart/2005/8/layout/hierarchy6"/>
    <dgm:cxn modelId="{E1BF95F0-508C-47C7-B101-B8F4B286D7A9}" type="presParOf" srcId="{4C2E3273-316C-4BC3-8441-41D18D92E9EB}" destId="{8F9B7B3C-F207-4781-B5F0-ECFC3BDB97EA}" srcOrd="2" destOrd="0" presId="urn:microsoft.com/office/officeart/2005/8/layout/hierarchy6"/>
    <dgm:cxn modelId="{EF0D772A-533D-4D6D-8CBB-FEE299CE87A2}" type="presParOf" srcId="{4C2E3273-316C-4BC3-8441-41D18D92E9EB}" destId="{A40890E5-6B7D-44B2-AB31-E298458B1288}" srcOrd="3" destOrd="0" presId="urn:microsoft.com/office/officeart/2005/8/layout/hierarchy6"/>
    <dgm:cxn modelId="{94C40EDA-EB65-413B-99BA-240F85F764DD}" type="presParOf" srcId="{A40890E5-6B7D-44B2-AB31-E298458B1288}" destId="{7E6DBBE8-D997-43DC-B230-A60F300266B0}" srcOrd="0" destOrd="0" presId="urn:microsoft.com/office/officeart/2005/8/layout/hierarchy6"/>
    <dgm:cxn modelId="{023BEB1D-C1E3-4EE9-89AF-CD8D7A42224A}" type="presParOf" srcId="{A40890E5-6B7D-44B2-AB31-E298458B1288}" destId="{52764F02-642D-4C5B-BAD6-660DE00B4743}" srcOrd="1" destOrd="0" presId="urn:microsoft.com/office/officeart/2005/8/layout/hierarchy6"/>
    <dgm:cxn modelId="{EFD43D84-A52A-4D09-B9BC-3F66A44F4AF0}" type="presParOf" srcId="{4C2E3273-316C-4BC3-8441-41D18D92E9EB}" destId="{ABF6B332-9018-42D0-B677-D48195BDB8FD}" srcOrd="4" destOrd="0" presId="urn:microsoft.com/office/officeart/2005/8/layout/hierarchy6"/>
    <dgm:cxn modelId="{116C2C0B-EF77-42E9-BBEB-2404EC8DFADC}" type="presParOf" srcId="{4C2E3273-316C-4BC3-8441-41D18D92E9EB}" destId="{10310E4C-3D69-45D0-8C30-59BE6B17F523}" srcOrd="5" destOrd="0" presId="urn:microsoft.com/office/officeart/2005/8/layout/hierarchy6"/>
    <dgm:cxn modelId="{37D4DF57-EE02-40AE-AC29-0B627E5C5DDA}" type="presParOf" srcId="{10310E4C-3D69-45D0-8C30-59BE6B17F523}" destId="{1266A5FE-18FE-4482-A76A-B2A842199B90}" srcOrd="0" destOrd="0" presId="urn:microsoft.com/office/officeart/2005/8/layout/hierarchy6"/>
    <dgm:cxn modelId="{6EBEF028-74F8-4797-9659-14B9F7A4E16F}" type="presParOf" srcId="{10310E4C-3D69-45D0-8C30-59BE6B17F523}" destId="{47927C8F-AF0E-4A49-956E-FA361F10ACCF}" srcOrd="1" destOrd="0" presId="urn:microsoft.com/office/officeart/2005/8/layout/hierarchy6"/>
    <dgm:cxn modelId="{50B71252-D1C1-4487-AA87-D89727A087E5}" type="presParOf" srcId="{4C2E3273-316C-4BC3-8441-41D18D92E9EB}" destId="{8ACCE830-B286-44FB-B8BA-3D76309ECCF4}" srcOrd="6" destOrd="0" presId="urn:microsoft.com/office/officeart/2005/8/layout/hierarchy6"/>
    <dgm:cxn modelId="{F3B87C01-B1A1-4B32-9C86-DB72B80DDED8}" type="presParOf" srcId="{4C2E3273-316C-4BC3-8441-41D18D92E9EB}" destId="{06CD12D0-6A4B-4801-9B8C-78F8C2D32A80}" srcOrd="7" destOrd="0" presId="urn:microsoft.com/office/officeart/2005/8/layout/hierarchy6"/>
    <dgm:cxn modelId="{2AB8F302-B515-449F-B5C6-7695E9A47351}" type="presParOf" srcId="{06CD12D0-6A4B-4801-9B8C-78F8C2D32A80}" destId="{E6B872BF-7393-4CA9-AF5B-9E58A2CCFA02}" srcOrd="0" destOrd="0" presId="urn:microsoft.com/office/officeart/2005/8/layout/hierarchy6"/>
    <dgm:cxn modelId="{FCCA18B6-68F6-494F-B3F2-1B78F65FF7B3}" type="presParOf" srcId="{06CD12D0-6A4B-4801-9B8C-78F8C2D32A80}" destId="{52DDAB60-46E6-4F26-8E07-951EEC820634}" srcOrd="1" destOrd="0" presId="urn:microsoft.com/office/officeart/2005/8/layout/hierarchy6"/>
    <dgm:cxn modelId="{8F50EEFD-00A8-460B-9ED5-06F137D45358}" type="presParOf" srcId="{826CED75-3770-4529-B85D-9D8211DCBEED}" destId="{9DE78176-0A8A-4A55-8D6B-AF14CF976C61}" srcOrd="2" destOrd="0" presId="urn:microsoft.com/office/officeart/2005/8/layout/hierarchy6"/>
    <dgm:cxn modelId="{C05B1BE0-3DEC-4567-AFF9-3B7190A47DC2}" type="presParOf" srcId="{826CED75-3770-4529-B85D-9D8211DCBEED}" destId="{A1D04D87-8FB8-45EF-A563-FB391169FCDB}" srcOrd="3" destOrd="0" presId="urn:microsoft.com/office/officeart/2005/8/layout/hierarchy6"/>
    <dgm:cxn modelId="{122753A8-FF09-485A-A4E2-CD4C695D1F3C}" type="presParOf" srcId="{A1D04D87-8FB8-45EF-A563-FB391169FCDB}" destId="{0BF116B4-4EC5-4914-8DB3-3EF0C750EF5B}" srcOrd="0" destOrd="0" presId="urn:microsoft.com/office/officeart/2005/8/layout/hierarchy6"/>
    <dgm:cxn modelId="{B744B081-9C95-4A63-82D9-14B99841A28B}" type="presParOf" srcId="{A1D04D87-8FB8-45EF-A563-FB391169FCDB}" destId="{FD239B85-C315-4CAA-AB00-D1357A14C542}" srcOrd="1" destOrd="0" presId="urn:microsoft.com/office/officeart/2005/8/layout/hierarchy6"/>
    <dgm:cxn modelId="{2F03A94C-5E3A-4E12-BCF3-B970AFD17CEA}" type="presParOf" srcId="{FD239B85-C315-4CAA-AB00-D1357A14C542}" destId="{5E0B118D-440E-4B35-8135-D47BA4D1466C}" srcOrd="0" destOrd="0" presId="urn:microsoft.com/office/officeart/2005/8/layout/hierarchy6"/>
    <dgm:cxn modelId="{A9D9E9CC-0D29-4534-9796-F6763FF11BFE}" type="presParOf" srcId="{FD239B85-C315-4CAA-AB00-D1357A14C542}" destId="{E74A29F5-BAAC-4990-8C92-A5D434FE9D6F}" srcOrd="1" destOrd="0" presId="urn:microsoft.com/office/officeart/2005/8/layout/hierarchy6"/>
    <dgm:cxn modelId="{B5702574-B495-483E-BA93-0754B22CA5CC}" type="presParOf" srcId="{E74A29F5-BAAC-4990-8C92-A5D434FE9D6F}" destId="{38FA0BFC-99A8-487F-B5E3-4736D62C185A}" srcOrd="0" destOrd="0" presId="urn:microsoft.com/office/officeart/2005/8/layout/hierarchy6"/>
    <dgm:cxn modelId="{6B95DD6F-1226-4BA3-BB21-1F769014E296}" type="presParOf" srcId="{E74A29F5-BAAC-4990-8C92-A5D434FE9D6F}" destId="{60396150-C6B7-480F-8CEF-1152765F120F}" srcOrd="1" destOrd="0" presId="urn:microsoft.com/office/officeart/2005/8/layout/hierarchy6"/>
    <dgm:cxn modelId="{280F7A0D-F885-4F72-861F-515464BFA5FD}" type="presParOf" srcId="{FD239B85-C315-4CAA-AB00-D1357A14C542}" destId="{E85D9B7D-AFFC-42CE-833F-35A238EC878F}" srcOrd="2" destOrd="0" presId="urn:microsoft.com/office/officeart/2005/8/layout/hierarchy6"/>
    <dgm:cxn modelId="{A359C392-6D01-4E18-9C76-B1DD9CD9CE10}" type="presParOf" srcId="{FD239B85-C315-4CAA-AB00-D1357A14C542}" destId="{FEF727C4-CC38-4B94-A05B-9D6159626872}" srcOrd="3" destOrd="0" presId="urn:microsoft.com/office/officeart/2005/8/layout/hierarchy6"/>
    <dgm:cxn modelId="{EC66CD3B-F5A5-4D33-B439-B010AEC13F3A}" type="presParOf" srcId="{FEF727C4-CC38-4B94-A05B-9D6159626872}" destId="{05778C56-BC2D-4B92-AEDE-10E747F205A2}" srcOrd="0" destOrd="0" presId="urn:microsoft.com/office/officeart/2005/8/layout/hierarchy6"/>
    <dgm:cxn modelId="{C444F49B-AC17-4411-A7B4-F1E209CB7BB3}" type="presParOf" srcId="{FEF727C4-CC38-4B94-A05B-9D6159626872}" destId="{781C1EC1-9B2D-43A4-A24D-1C2D3DD890A4}" srcOrd="1" destOrd="0" presId="urn:microsoft.com/office/officeart/2005/8/layout/hierarchy6"/>
    <dgm:cxn modelId="{E63A1C38-C30C-4AAD-B68E-ABF5C69989AA}" type="presParOf" srcId="{FD239B85-C315-4CAA-AB00-D1357A14C542}" destId="{0992660A-5689-44BD-82DA-2F95A2C3B546}" srcOrd="4" destOrd="0" presId="urn:microsoft.com/office/officeart/2005/8/layout/hierarchy6"/>
    <dgm:cxn modelId="{7293B4D9-5D29-4829-A59B-FF0479EA2CD0}" type="presParOf" srcId="{FD239B85-C315-4CAA-AB00-D1357A14C542}" destId="{302A6794-E8CF-4283-A883-3991F89ED68B}" srcOrd="5" destOrd="0" presId="urn:microsoft.com/office/officeart/2005/8/layout/hierarchy6"/>
    <dgm:cxn modelId="{CEC36F78-AFB5-4272-B094-86E49C95991B}" type="presParOf" srcId="{302A6794-E8CF-4283-A883-3991F89ED68B}" destId="{AACA0949-04D0-4740-8082-A2C9D7180CD2}" srcOrd="0" destOrd="0" presId="urn:microsoft.com/office/officeart/2005/8/layout/hierarchy6"/>
    <dgm:cxn modelId="{A8F86FFB-2BFD-4837-B128-CFEDA2F48C0A}" type="presParOf" srcId="{302A6794-E8CF-4283-A883-3991F89ED68B}" destId="{F4FB2F80-491D-4151-87EA-FD4C91E9D489}" srcOrd="1" destOrd="0" presId="urn:microsoft.com/office/officeart/2005/8/layout/hierarchy6"/>
    <dgm:cxn modelId="{0DB9A97E-B041-4BB8-9222-752460523A24}" type="presParOf" srcId="{FD239B85-C315-4CAA-AB00-D1357A14C542}" destId="{9838EC2E-37F6-4F76-B127-845F1A9657A4}" srcOrd="6" destOrd="0" presId="urn:microsoft.com/office/officeart/2005/8/layout/hierarchy6"/>
    <dgm:cxn modelId="{908948DF-05BE-4492-A0B4-53CF314DA41B}" type="presParOf" srcId="{FD239B85-C315-4CAA-AB00-D1357A14C542}" destId="{C95E9E7B-3963-414B-9BCC-EBEEE4033842}" srcOrd="7" destOrd="0" presId="urn:microsoft.com/office/officeart/2005/8/layout/hierarchy6"/>
    <dgm:cxn modelId="{91CACA72-2776-4AA6-8ACA-6A92127DC9BF}" type="presParOf" srcId="{C95E9E7B-3963-414B-9BCC-EBEEE4033842}" destId="{8E8F85ED-777D-4469-9200-3EEFFF7D33B2}" srcOrd="0" destOrd="0" presId="urn:microsoft.com/office/officeart/2005/8/layout/hierarchy6"/>
    <dgm:cxn modelId="{C45C0064-FA17-4963-A9A9-060A5C52FD2A}" type="presParOf" srcId="{C95E9E7B-3963-414B-9BCC-EBEEE4033842}" destId="{EED153BA-9B89-4682-A35B-7BA9B3F5D172}" srcOrd="1" destOrd="0" presId="urn:microsoft.com/office/officeart/2005/8/layout/hierarchy6"/>
    <dgm:cxn modelId="{FC725B76-2174-46FC-A582-450B10CAA587}" type="presParOf" srcId="{85291E66-8D2C-4C79-8F5B-45954DAA4FAF}" destId="{32084CB0-655B-407C-A54F-3D39CFE1CBA1}"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93529-94BE-43E0-BE89-1F0CAC7AA970}">
      <dsp:nvSpPr>
        <dsp:cNvPr id="0" name=""/>
        <dsp:cNvSpPr/>
      </dsp:nvSpPr>
      <dsp:spPr>
        <a:xfrm>
          <a:off x="1570271" y="1928175"/>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a:t>Overview</a:t>
          </a:r>
        </a:p>
      </dsp:txBody>
      <dsp:txXfrm>
        <a:off x="1589883" y="1947787"/>
        <a:ext cx="1300001" cy="630388"/>
      </dsp:txXfrm>
    </dsp:sp>
    <dsp:sp modelId="{F97B2857-B5AB-4083-A636-59B4080C66CF}">
      <dsp:nvSpPr>
        <dsp:cNvPr id="0" name=""/>
        <dsp:cNvSpPr/>
      </dsp:nvSpPr>
      <dsp:spPr>
        <a:xfrm rot="17350740">
          <a:off x="2362035" y="1479611"/>
          <a:ext cx="1630613" cy="26630"/>
        </a:xfrm>
        <a:custGeom>
          <a:avLst/>
          <a:gdLst/>
          <a:ahLst/>
          <a:cxnLst/>
          <a:rect l="0" t="0" r="0" b="0"/>
          <a:pathLst>
            <a:path>
              <a:moveTo>
                <a:pt x="0" y="13315"/>
              </a:moveTo>
              <a:lnTo>
                <a:pt x="1630613"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3136576" y="1452161"/>
        <a:ext cx="81530" cy="81530"/>
      </dsp:txXfrm>
    </dsp:sp>
    <dsp:sp modelId="{E4044E61-21BA-4244-A1AE-29A11365FF75}">
      <dsp:nvSpPr>
        <dsp:cNvPr id="0" name=""/>
        <dsp:cNvSpPr/>
      </dsp:nvSpPr>
      <dsp:spPr>
        <a:xfrm>
          <a:off x="3445187" y="388065"/>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dirty="0" err="1"/>
            <a:t>Acad</a:t>
          </a:r>
          <a:endParaRPr lang="en-SG" sz="1800" kern="1200" dirty="0"/>
        </a:p>
        <a:p>
          <a:pPr lvl="0" algn="ctr" defTabSz="800100">
            <a:lnSpc>
              <a:spcPct val="90000"/>
            </a:lnSpc>
            <a:spcBef>
              <a:spcPct val="0"/>
            </a:spcBef>
            <a:spcAft>
              <a:spcPct val="35000"/>
            </a:spcAft>
          </a:pPr>
          <a:r>
            <a:rPr lang="en-SG" sz="1800" kern="1200" dirty="0"/>
            <a:t>130 (</a:t>
          </a:r>
          <a:r>
            <a:rPr lang="en-SG" sz="1800" kern="1200" dirty="0" smtClean="0"/>
            <a:t>53%)</a:t>
          </a:r>
          <a:endParaRPr lang="en-SG" sz="1800" kern="1200" dirty="0"/>
        </a:p>
      </dsp:txBody>
      <dsp:txXfrm>
        <a:off x="3464799" y="407677"/>
        <a:ext cx="1300001" cy="630388"/>
      </dsp:txXfrm>
    </dsp:sp>
    <dsp:sp modelId="{1ABA3F93-FAAB-4025-BC22-93F1CF527E36}">
      <dsp:nvSpPr>
        <dsp:cNvPr id="0" name=""/>
        <dsp:cNvSpPr/>
      </dsp:nvSpPr>
      <dsp:spPr>
        <a:xfrm rot="19457599">
          <a:off x="4722405" y="517043"/>
          <a:ext cx="659704" cy="26630"/>
        </a:xfrm>
        <a:custGeom>
          <a:avLst/>
          <a:gdLst/>
          <a:ahLst/>
          <a:cxnLst/>
          <a:rect l="0" t="0" r="0" b="0"/>
          <a:pathLst>
            <a:path>
              <a:moveTo>
                <a:pt x="0" y="13315"/>
              </a:moveTo>
              <a:lnTo>
                <a:pt x="659704" y="133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5035765" y="513866"/>
        <a:ext cx="32985" cy="32985"/>
      </dsp:txXfrm>
    </dsp:sp>
    <dsp:sp modelId="{5C00F95B-1595-4A3E-AFB0-616FF308905D}">
      <dsp:nvSpPr>
        <dsp:cNvPr id="0" name=""/>
        <dsp:cNvSpPr/>
      </dsp:nvSpPr>
      <dsp:spPr>
        <a:xfrm>
          <a:off x="5320102" y="3038"/>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dirty="0"/>
            <a:t>Chinese</a:t>
          </a:r>
        </a:p>
        <a:p>
          <a:pPr lvl="0" algn="ctr" defTabSz="800100">
            <a:lnSpc>
              <a:spcPct val="90000"/>
            </a:lnSpc>
            <a:spcBef>
              <a:spcPct val="0"/>
            </a:spcBef>
            <a:spcAft>
              <a:spcPct val="35000"/>
            </a:spcAft>
          </a:pPr>
          <a:r>
            <a:rPr lang="en-SG" sz="1800" kern="1200" dirty="0"/>
            <a:t>59 (</a:t>
          </a:r>
          <a:r>
            <a:rPr lang="en-SG" sz="1800" kern="1200" dirty="0" smtClean="0"/>
            <a:t>45%)</a:t>
          </a:r>
          <a:endParaRPr lang="en-SG" sz="1800" kern="1200" dirty="0"/>
        </a:p>
      </dsp:txBody>
      <dsp:txXfrm>
        <a:off x="5339714" y="22650"/>
        <a:ext cx="1300001" cy="630388"/>
      </dsp:txXfrm>
    </dsp:sp>
    <dsp:sp modelId="{DB8EC427-D53D-4A55-A149-D341BD04933F}">
      <dsp:nvSpPr>
        <dsp:cNvPr id="0" name=""/>
        <dsp:cNvSpPr/>
      </dsp:nvSpPr>
      <dsp:spPr>
        <a:xfrm rot="2142401">
          <a:off x="4722405" y="902070"/>
          <a:ext cx="659704" cy="26630"/>
        </a:xfrm>
        <a:custGeom>
          <a:avLst/>
          <a:gdLst/>
          <a:ahLst/>
          <a:cxnLst/>
          <a:rect l="0" t="0" r="0" b="0"/>
          <a:pathLst>
            <a:path>
              <a:moveTo>
                <a:pt x="0" y="13315"/>
              </a:moveTo>
              <a:lnTo>
                <a:pt x="659704" y="133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5035765" y="898893"/>
        <a:ext cx="32985" cy="32985"/>
      </dsp:txXfrm>
    </dsp:sp>
    <dsp:sp modelId="{7900EECE-522C-405A-9A6B-EAE584FFDEC9}">
      <dsp:nvSpPr>
        <dsp:cNvPr id="0" name=""/>
        <dsp:cNvSpPr/>
      </dsp:nvSpPr>
      <dsp:spPr>
        <a:xfrm>
          <a:off x="5320102" y="773093"/>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dirty="0"/>
            <a:t>Others</a:t>
          </a:r>
        </a:p>
        <a:p>
          <a:pPr lvl="0" algn="ctr" defTabSz="800100">
            <a:lnSpc>
              <a:spcPct val="90000"/>
            </a:lnSpc>
            <a:spcBef>
              <a:spcPct val="0"/>
            </a:spcBef>
            <a:spcAft>
              <a:spcPct val="35000"/>
            </a:spcAft>
          </a:pPr>
          <a:r>
            <a:rPr lang="en-SG" sz="1800" kern="1200" dirty="0"/>
            <a:t>71 (</a:t>
          </a:r>
          <a:r>
            <a:rPr lang="en-SG" sz="1800" kern="1200" dirty="0" smtClean="0"/>
            <a:t>55%)</a:t>
          </a:r>
          <a:endParaRPr lang="en-SG" sz="1800" kern="1200" dirty="0"/>
        </a:p>
      </dsp:txBody>
      <dsp:txXfrm>
        <a:off x="5339714" y="792705"/>
        <a:ext cx="1300001" cy="630388"/>
      </dsp:txXfrm>
    </dsp:sp>
    <dsp:sp modelId="{A0FAE0A9-F35C-4FE2-B21E-11556AE0BBB7}">
      <dsp:nvSpPr>
        <dsp:cNvPr id="0" name=""/>
        <dsp:cNvSpPr/>
      </dsp:nvSpPr>
      <dsp:spPr>
        <a:xfrm>
          <a:off x="2909497" y="2249666"/>
          <a:ext cx="535690" cy="26630"/>
        </a:xfrm>
        <a:custGeom>
          <a:avLst/>
          <a:gdLst/>
          <a:ahLst/>
          <a:cxnLst/>
          <a:rect l="0" t="0" r="0" b="0"/>
          <a:pathLst>
            <a:path>
              <a:moveTo>
                <a:pt x="0" y="13315"/>
              </a:moveTo>
              <a:lnTo>
                <a:pt x="535690"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3163949" y="2249589"/>
        <a:ext cx="26784" cy="26784"/>
      </dsp:txXfrm>
    </dsp:sp>
    <dsp:sp modelId="{B851D861-FAED-45EC-ACBD-25A61853CDC6}">
      <dsp:nvSpPr>
        <dsp:cNvPr id="0" name=""/>
        <dsp:cNvSpPr/>
      </dsp:nvSpPr>
      <dsp:spPr>
        <a:xfrm>
          <a:off x="3445187" y="1928175"/>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a:t>Others</a:t>
          </a:r>
        </a:p>
        <a:p>
          <a:pPr lvl="0" algn="ctr" defTabSz="800100">
            <a:lnSpc>
              <a:spcPct val="90000"/>
            </a:lnSpc>
            <a:spcBef>
              <a:spcPct val="0"/>
            </a:spcBef>
            <a:spcAft>
              <a:spcPct val="35000"/>
            </a:spcAft>
          </a:pPr>
          <a:r>
            <a:rPr lang="en-SG" sz="1800" kern="1200"/>
            <a:t>39 (16%)</a:t>
          </a:r>
        </a:p>
      </dsp:txBody>
      <dsp:txXfrm>
        <a:off x="3464799" y="1947787"/>
        <a:ext cx="1300001" cy="630388"/>
      </dsp:txXfrm>
    </dsp:sp>
    <dsp:sp modelId="{995E0943-1DB8-4203-B79E-A290631A89B0}">
      <dsp:nvSpPr>
        <dsp:cNvPr id="0" name=""/>
        <dsp:cNvSpPr/>
      </dsp:nvSpPr>
      <dsp:spPr>
        <a:xfrm rot="19457599">
          <a:off x="4722405" y="2057152"/>
          <a:ext cx="659704" cy="26630"/>
        </a:xfrm>
        <a:custGeom>
          <a:avLst/>
          <a:gdLst/>
          <a:ahLst/>
          <a:cxnLst/>
          <a:rect l="0" t="0" r="0" b="0"/>
          <a:pathLst>
            <a:path>
              <a:moveTo>
                <a:pt x="0" y="13315"/>
              </a:moveTo>
              <a:lnTo>
                <a:pt x="659704" y="133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5035765" y="2053975"/>
        <a:ext cx="32985" cy="32985"/>
      </dsp:txXfrm>
    </dsp:sp>
    <dsp:sp modelId="{BBE99F82-1A40-4C2A-927A-6B1C59BA6AE0}">
      <dsp:nvSpPr>
        <dsp:cNvPr id="0" name=""/>
        <dsp:cNvSpPr/>
      </dsp:nvSpPr>
      <dsp:spPr>
        <a:xfrm>
          <a:off x="5320102" y="1543147"/>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a:t>Chinese</a:t>
          </a:r>
        </a:p>
        <a:p>
          <a:pPr lvl="0" algn="ctr" defTabSz="800100">
            <a:lnSpc>
              <a:spcPct val="90000"/>
            </a:lnSpc>
            <a:spcBef>
              <a:spcPct val="0"/>
            </a:spcBef>
            <a:spcAft>
              <a:spcPct val="35000"/>
            </a:spcAft>
          </a:pPr>
          <a:r>
            <a:rPr lang="en-SG" sz="1800" kern="1200"/>
            <a:t>23 (59%)</a:t>
          </a:r>
        </a:p>
      </dsp:txBody>
      <dsp:txXfrm>
        <a:off x="5339714" y="1562759"/>
        <a:ext cx="1300001" cy="630388"/>
      </dsp:txXfrm>
    </dsp:sp>
    <dsp:sp modelId="{4470A9A4-BACA-4835-9918-A684DEE45847}">
      <dsp:nvSpPr>
        <dsp:cNvPr id="0" name=""/>
        <dsp:cNvSpPr/>
      </dsp:nvSpPr>
      <dsp:spPr>
        <a:xfrm rot="2142401">
          <a:off x="4722405" y="2442179"/>
          <a:ext cx="659704" cy="26630"/>
        </a:xfrm>
        <a:custGeom>
          <a:avLst/>
          <a:gdLst/>
          <a:ahLst/>
          <a:cxnLst/>
          <a:rect l="0" t="0" r="0" b="0"/>
          <a:pathLst>
            <a:path>
              <a:moveTo>
                <a:pt x="0" y="13315"/>
              </a:moveTo>
              <a:lnTo>
                <a:pt x="659704" y="133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5035765" y="2439002"/>
        <a:ext cx="32985" cy="32985"/>
      </dsp:txXfrm>
    </dsp:sp>
    <dsp:sp modelId="{C1435844-9EF9-4068-B730-FBBF03B7C5DF}">
      <dsp:nvSpPr>
        <dsp:cNvPr id="0" name=""/>
        <dsp:cNvSpPr/>
      </dsp:nvSpPr>
      <dsp:spPr>
        <a:xfrm>
          <a:off x="5320102" y="2313202"/>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a:t>Others</a:t>
          </a:r>
        </a:p>
        <a:p>
          <a:pPr lvl="0" algn="ctr" defTabSz="800100">
            <a:lnSpc>
              <a:spcPct val="90000"/>
            </a:lnSpc>
            <a:spcBef>
              <a:spcPct val="0"/>
            </a:spcBef>
            <a:spcAft>
              <a:spcPct val="35000"/>
            </a:spcAft>
          </a:pPr>
          <a:r>
            <a:rPr lang="en-SG" sz="1800" kern="1200"/>
            <a:t>16 (41%)</a:t>
          </a:r>
        </a:p>
      </dsp:txBody>
      <dsp:txXfrm>
        <a:off x="5339714" y="2332814"/>
        <a:ext cx="1300001" cy="630388"/>
      </dsp:txXfrm>
    </dsp:sp>
    <dsp:sp modelId="{20D7FB43-0D99-4D6A-A163-0D12AA30CCA2}">
      <dsp:nvSpPr>
        <dsp:cNvPr id="0" name=""/>
        <dsp:cNvSpPr/>
      </dsp:nvSpPr>
      <dsp:spPr>
        <a:xfrm rot="4249260">
          <a:off x="2362035" y="3019720"/>
          <a:ext cx="1630613" cy="26630"/>
        </a:xfrm>
        <a:custGeom>
          <a:avLst/>
          <a:gdLst/>
          <a:ahLst/>
          <a:cxnLst/>
          <a:rect l="0" t="0" r="0" b="0"/>
          <a:pathLst>
            <a:path>
              <a:moveTo>
                <a:pt x="0" y="13315"/>
              </a:moveTo>
              <a:lnTo>
                <a:pt x="1630613" y="133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3136576" y="2992270"/>
        <a:ext cx="81530" cy="81530"/>
      </dsp:txXfrm>
    </dsp:sp>
    <dsp:sp modelId="{D9B06761-3F1A-4B12-8BCF-F6726DBEA78A}">
      <dsp:nvSpPr>
        <dsp:cNvPr id="0" name=""/>
        <dsp:cNvSpPr/>
      </dsp:nvSpPr>
      <dsp:spPr>
        <a:xfrm>
          <a:off x="3445187" y="3468284"/>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dirty="0"/>
            <a:t>Equally</a:t>
          </a:r>
        </a:p>
        <a:p>
          <a:pPr lvl="0" algn="ctr" defTabSz="800100">
            <a:lnSpc>
              <a:spcPct val="90000"/>
            </a:lnSpc>
            <a:spcBef>
              <a:spcPct val="0"/>
            </a:spcBef>
            <a:spcAft>
              <a:spcPct val="35000"/>
            </a:spcAft>
          </a:pPr>
          <a:r>
            <a:rPr lang="en-SG" sz="1800" kern="1200" dirty="0"/>
            <a:t>75 (</a:t>
          </a:r>
          <a:r>
            <a:rPr lang="en-SG" sz="1800" kern="1200" dirty="0" smtClean="0"/>
            <a:t>31%)</a:t>
          </a:r>
          <a:endParaRPr lang="en-SG" sz="1800" kern="1200" dirty="0"/>
        </a:p>
      </dsp:txBody>
      <dsp:txXfrm>
        <a:off x="3464799" y="3487896"/>
        <a:ext cx="1300001" cy="630388"/>
      </dsp:txXfrm>
    </dsp:sp>
    <dsp:sp modelId="{07C93D9B-2018-4815-9146-5C9E3F92C1B6}">
      <dsp:nvSpPr>
        <dsp:cNvPr id="0" name=""/>
        <dsp:cNvSpPr/>
      </dsp:nvSpPr>
      <dsp:spPr>
        <a:xfrm rot="19457599">
          <a:off x="4722405" y="3597261"/>
          <a:ext cx="659704" cy="26630"/>
        </a:xfrm>
        <a:custGeom>
          <a:avLst/>
          <a:gdLst/>
          <a:ahLst/>
          <a:cxnLst/>
          <a:rect l="0" t="0" r="0" b="0"/>
          <a:pathLst>
            <a:path>
              <a:moveTo>
                <a:pt x="0" y="13315"/>
              </a:moveTo>
              <a:lnTo>
                <a:pt x="659704" y="133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5035765" y="3594084"/>
        <a:ext cx="32985" cy="32985"/>
      </dsp:txXfrm>
    </dsp:sp>
    <dsp:sp modelId="{42A90C36-2E82-4F93-B1AE-CBA3EE846D48}">
      <dsp:nvSpPr>
        <dsp:cNvPr id="0" name=""/>
        <dsp:cNvSpPr/>
      </dsp:nvSpPr>
      <dsp:spPr>
        <a:xfrm>
          <a:off x="5320102" y="3083257"/>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a:t>Chinese</a:t>
          </a:r>
        </a:p>
        <a:p>
          <a:pPr lvl="0" algn="ctr" defTabSz="800100">
            <a:lnSpc>
              <a:spcPct val="90000"/>
            </a:lnSpc>
            <a:spcBef>
              <a:spcPct val="0"/>
            </a:spcBef>
            <a:spcAft>
              <a:spcPct val="35000"/>
            </a:spcAft>
          </a:pPr>
          <a:r>
            <a:rPr lang="en-SG" sz="1800" kern="1200"/>
            <a:t>42 (56%)</a:t>
          </a:r>
        </a:p>
      </dsp:txBody>
      <dsp:txXfrm>
        <a:off x="5339714" y="3102869"/>
        <a:ext cx="1300001" cy="630388"/>
      </dsp:txXfrm>
    </dsp:sp>
    <dsp:sp modelId="{3F7F9524-B0F7-4E6C-B1A1-4B50F55D4244}">
      <dsp:nvSpPr>
        <dsp:cNvPr id="0" name=""/>
        <dsp:cNvSpPr/>
      </dsp:nvSpPr>
      <dsp:spPr>
        <a:xfrm rot="2142401">
          <a:off x="4722405" y="3982288"/>
          <a:ext cx="659704" cy="26630"/>
        </a:xfrm>
        <a:custGeom>
          <a:avLst/>
          <a:gdLst/>
          <a:ahLst/>
          <a:cxnLst/>
          <a:rect l="0" t="0" r="0" b="0"/>
          <a:pathLst>
            <a:path>
              <a:moveTo>
                <a:pt x="0" y="13315"/>
              </a:moveTo>
              <a:lnTo>
                <a:pt x="659704" y="133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SG" sz="500" kern="1200"/>
        </a:p>
      </dsp:txBody>
      <dsp:txXfrm>
        <a:off x="5035765" y="3979111"/>
        <a:ext cx="32985" cy="32985"/>
      </dsp:txXfrm>
    </dsp:sp>
    <dsp:sp modelId="{CD8DDB76-3664-4C3E-B4C2-5182EBE33E4C}">
      <dsp:nvSpPr>
        <dsp:cNvPr id="0" name=""/>
        <dsp:cNvSpPr/>
      </dsp:nvSpPr>
      <dsp:spPr>
        <a:xfrm>
          <a:off x="5320102" y="3853311"/>
          <a:ext cx="1339225" cy="6696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SG" sz="1800" kern="1200"/>
            <a:t>Others</a:t>
          </a:r>
        </a:p>
        <a:p>
          <a:pPr lvl="0" algn="ctr" defTabSz="800100">
            <a:lnSpc>
              <a:spcPct val="90000"/>
            </a:lnSpc>
            <a:spcBef>
              <a:spcPct val="0"/>
            </a:spcBef>
            <a:spcAft>
              <a:spcPct val="35000"/>
            </a:spcAft>
          </a:pPr>
          <a:r>
            <a:rPr lang="en-SG" sz="1800" kern="1200"/>
            <a:t>33 (44%)</a:t>
          </a:r>
        </a:p>
      </dsp:txBody>
      <dsp:txXfrm>
        <a:off x="5339714" y="3872923"/>
        <a:ext cx="1300001" cy="6303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2FC6B-6BBE-43CF-9E13-5C164D4CA182}">
      <dsp:nvSpPr>
        <dsp:cNvPr id="0" name=""/>
        <dsp:cNvSpPr/>
      </dsp:nvSpPr>
      <dsp:spPr>
        <a:xfrm>
          <a:off x="5526148" y="3009627"/>
          <a:ext cx="739277" cy="351828"/>
        </a:xfrm>
        <a:custGeom>
          <a:avLst/>
          <a:gdLst/>
          <a:ahLst/>
          <a:cxnLst/>
          <a:rect l="0" t="0" r="0" b="0"/>
          <a:pathLst>
            <a:path>
              <a:moveTo>
                <a:pt x="0" y="0"/>
              </a:moveTo>
              <a:lnTo>
                <a:pt x="0" y="239761"/>
              </a:lnTo>
              <a:lnTo>
                <a:pt x="739277" y="239761"/>
              </a:lnTo>
              <a:lnTo>
                <a:pt x="739277" y="3518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52594D-0F24-4026-83F0-2593EE2BB12F}">
      <dsp:nvSpPr>
        <dsp:cNvPr id="0" name=""/>
        <dsp:cNvSpPr/>
      </dsp:nvSpPr>
      <dsp:spPr>
        <a:xfrm>
          <a:off x="4786870" y="3009627"/>
          <a:ext cx="739277" cy="351828"/>
        </a:xfrm>
        <a:custGeom>
          <a:avLst/>
          <a:gdLst/>
          <a:ahLst/>
          <a:cxnLst/>
          <a:rect l="0" t="0" r="0" b="0"/>
          <a:pathLst>
            <a:path>
              <a:moveTo>
                <a:pt x="739277" y="0"/>
              </a:moveTo>
              <a:lnTo>
                <a:pt x="739277" y="239761"/>
              </a:lnTo>
              <a:lnTo>
                <a:pt x="0" y="239761"/>
              </a:lnTo>
              <a:lnTo>
                <a:pt x="0" y="3518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A5626F-1118-4077-B5FD-B76DE35E0F30}">
      <dsp:nvSpPr>
        <dsp:cNvPr id="0" name=""/>
        <dsp:cNvSpPr/>
      </dsp:nvSpPr>
      <dsp:spPr>
        <a:xfrm>
          <a:off x="4047592" y="1889622"/>
          <a:ext cx="1478555" cy="351828"/>
        </a:xfrm>
        <a:custGeom>
          <a:avLst/>
          <a:gdLst/>
          <a:ahLst/>
          <a:cxnLst/>
          <a:rect l="0" t="0" r="0" b="0"/>
          <a:pathLst>
            <a:path>
              <a:moveTo>
                <a:pt x="0" y="0"/>
              </a:moveTo>
              <a:lnTo>
                <a:pt x="0" y="239761"/>
              </a:lnTo>
              <a:lnTo>
                <a:pt x="1478555" y="239761"/>
              </a:lnTo>
              <a:lnTo>
                <a:pt x="1478555" y="3518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F93423-19F8-477D-AECA-607D38505DEF}">
      <dsp:nvSpPr>
        <dsp:cNvPr id="0" name=""/>
        <dsp:cNvSpPr/>
      </dsp:nvSpPr>
      <dsp:spPr>
        <a:xfrm>
          <a:off x="2569037" y="3009627"/>
          <a:ext cx="739277" cy="351828"/>
        </a:xfrm>
        <a:custGeom>
          <a:avLst/>
          <a:gdLst/>
          <a:ahLst/>
          <a:cxnLst/>
          <a:rect l="0" t="0" r="0" b="0"/>
          <a:pathLst>
            <a:path>
              <a:moveTo>
                <a:pt x="0" y="0"/>
              </a:moveTo>
              <a:lnTo>
                <a:pt x="0" y="239761"/>
              </a:lnTo>
              <a:lnTo>
                <a:pt x="739277" y="239761"/>
              </a:lnTo>
              <a:lnTo>
                <a:pt x="739277" y="3518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1FF5D1-22FF-4A6A-B4C4-09D7F4AD4CEE}">
      <dsp:nvSpPr>
        <dsp:cNvPr id="0" name=""/>
        <dsp:cNvSpPr/>
      </dsp:nvSpPr>
      <dsp:spPr>
        <a:xfrm>
          <a:off x="1829759" y="3009627"/>
          <a:ext cx="739277" cy="351828"/>
        </a:xfrm>
        <a:custGeom>
          <a:avLst/>
          <a:gdLst/>
          <a:ahLst/>
          <a:cxnLst/>
          <a:rect l="0" t="0" r="0" b="0"/>
          <a:pathLst>
            <a:path>
              <a:moveTo>
                <a:pt x="739277" y="0"/>
              </a:moveTo>
              <a:lnTo>
                <a:pt x="739277" y="239761"/>
              </a:lnTo>
              <a:lnTo>
                <a:pt x="0" y="239761"/>
              </a:lnTo>
              <a:lnTo>
                <a:pt x="0" y="3518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6E7D68-6CB9-409A-AE78-527F90F15A53}">
      <dsp:nvSpPr>
        <dsp:cNvPr id="0" name=""/>
        <dsp:cNvSpPr/>
      </dsp:nvSpPr>
      <dsp:spPr>
        <a:xfrm>
          <a:off x="2569037" y="1889622"/>
          <a:ext cx="1478555" cy="351828"/>
        </a:xfrm>
        <a:custGeom>
          <a:avLst/>
          <a:gdLst/>
          <a:ahLst/>
          <a:cxnLst/>
          <a:rect l="0" t="0" r="0" b="0"/>
          <a:pathLst>
            <a:path>
              <a:moveTo>
                <a:pt x="1478555" y="0"/>
              </a:moveTo>
              <a:lnTo>
                <a:pt x="1478555" y="239761"/>
              </a:lnTo>
              <a:lnTo>
                <a:pt x="0" y="239761"/>
              </a:lnTo>
              <a:lnTo>
                <a:pt x="0" y="3518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606435-8687-4458-8983-D9A99886F899}">
      <dsp:nvSpPr>
        <dsp:cNvPr id="0" name=""/>
        <dsp:cNvSpPr/>
      </dsp:nvSpPr>
      <dsp:spPr>
        <a:xfrm>
          <a:off x="3308315" y="769616"/>
          <a:ext cx="739277" cy="351828"/>
        </a:xfrm>
        <a:custGeom>
          <a:avLst/>
          <a:gdLst/>
          <a:ahLst/>
          <a:cxnLst/>
          <a:rect l="0" t="0" r="0" b="0"/>
          <a:pathLst>
            <a:path>
              <a:moveTo>
                <a:pt x="0" y="0"/>
              </a:moveTo>
              <a:lnTo>
                <a:pt x="0" y="239761"/>
              </a:lnTo>
              <a:lnTo>
                <a:pt x="739277" y="239761"/>
              </a:lnTo>
              <a:lnTo>
                <a:pt x="739277" y="3518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8BAD73-1651-4D9C-AE89-D552D0FFC74B}">
      <dsp:nvSpPr>
        <dsp:cNvPr id="0" name=""/>
        <dsp:cNvSpPr/>
      </dsp:nvSpPr>
      <dsp:spPr>
        <a:xfrm>
          <a:off x="2569037" y="769616"/>
          <a:ext cx="739277" cy="351828"/>
        </a:xfrm>
        <a:custGeom>
          <a:avLst/>
          <a:gdLst/>
          <a:ahLst/>
          <a:cxnLst/>
          <a:rect l="0" t="0" r="0" b="0"/>
          <a:pathLst>
            <a:path>
              <a:moveTo>
                <a:pt x="739277" y="0"/>
              </a:moveTo>
              <a:lnTo>
                <a:pt x="739277" y="239761"/>
              </a:lnTo>
              <a:lnTo>
                <a:pt x="0" y="239761"/>
              </a:lnTo>
              <a:lnTo>
                <a:pt x="0" y="3518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E4D6B0-A3C7-4D10-8715-F9008C998D81}">
      <dsp:nvSpPr>
        <dsp:cNvPr id="0" name=""/>
        <dsp:cNvSpPr/>
      </dsp:nvSpPr>
      <dsp:spPr>
        <a:xfrm>
          <a:off x="2703451" y="1439"/>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CD17CA-3F8E-4FF4-9D49-399F156FDB04}">
      <dsp:nvSpPr>
        <dsp:cNvPr id="0" name=""/>
        <dsp:cNvSpPr/>
      </dsp:nvSpPr>
      <dsp:spPr>
        <a:xfrm>
          <a:off x="2837865" y="129133"/>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a:t>Tuition</a:t>
          </a:r>
        </a:p>
      </dsp:txBody>
      <dsp:txXfrm>
        <a:off x="2860364" y="151632"/>
        <a:ext cx="1164729" cy="723178"/>
      </dsp:txXfrm>
    </dsp:sp>
    <dsp:sp modelId="{5E169E12-5281-4C22-B69D-1A0C5A474DAA}">
      <dsp:nvSpPr>
        <dsp:cNvPr id="0" name=""/>
        <dsp:cNvSpPr/>
      </dsp:nvSpPr>
      <dsp:spPr>
        <a:xfrm>
          <a:off x="1964174" y="1121445"/>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03AE1A-323F-4F01-9294-E243AE277C79}">
      <dsp:nvSpPr>
        <dsp:cNvPr id="0" name=""/>
        <dsp:cNvSpPr/>
      </dsp:nvSpPr>
      <dsp:spPr>
        <a:xfrm>
          <a:off x="2098588" y="1249139"/>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dirty="0"/>
            <a:t>No</a:t>
          </a:r>
        </a:p>
        <a:p>
          <a:pPr lvl="0" algn="ctr" defTabSz="622300">
            <a:lnSpc>
              <a:spcPct val="90000"/>
            </a:lnSpc>
            <a:spcBef>
              <a:spcPct val="0"/>
            </a:spcBef>
            <a:spcAft>
              <a:spcPct val="35000"/>
            </a:spcAft>
          </a:pPr>
          <a:r>
            <a:rPr lang="en-SG" sz="1400" kern="1200" dirty="0"/>
            <a:t>203</a:t>
          </a:r>
        </a:p>
        <a:p>
          <a:pPr lvl="0" algn="ctr" defTabSz="622300">
            <a:lnSpc>
              <a:spcPct val="90000"/>
            </a:lnSpc>
            <a:spcBef>
              <a:spcPct val="0"/>
            </a:spcBef>
            <a:spcAft>
              <a:spcPct val="35000"/>
            </a:spcAft>
          </a:pPr>
          <a:r>
            <a:rPr lang="en-SG" sz="1400" kern="1200" dirty="0"/>
            <a:t>(</a:t>
          </a:r>
          <a:r>
            <a:rPr lang="en-SG" sz="1400" kern="1200" dirty="0" smtClean="0"/>
            <a:t>83%)</a:t>
          </a:r>
          <a:endParaRPr lang="en-SG" sz="1400" kern="1200" dirty="0"/>
        </a:p>
      </dsp:txBody>
      <dsp:txXfrm>
        <a:off x="2121087" y="1271638"/>
        <a:ext cx="1164729" cy="723178"/>
      </dsp:txXfrm>
    </dsp:sp>
    <dsp:sp modelId="{615DE379-0B15-477E-8B05-C5219C96D7D9}">
      <dsp:nvSpPr>
        <dsp:cNvPr id="0" name=""/>
        <dsp:cNvSpPr/>
      </dsp:nvSpPr>
      <dsp:spPr>
        <a:xfrm>
          <a:off x="3442729" y="1121445"/>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EC4844-1960-4C39-9285-0440D9D10723}">
      <dsp:nvSpPr>
        <dsp:cNvPr id="0" name=""/>
        <dsp:cNvSpPr/>
      </dsp:nvSpPr>
      <dsp:spPr>
        <a:xfrm>
          <a:off x="3577143" y="1249139"/>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dirty="0"/>
            <a:t>Yes</a:t>
          </a:r>
        </a:p>
        <a:p>
          <a:pPr lvl="0" algn="ctr" defTabSz="622300">
            <a:lnSpc>
              <a:spcPct val="90000"/>
            </a:lnSpc>
            <a:spcBef>
              <a:spcPct val="0"/>
            </a:spcBef>
            <a:spcAft>
              <a:spcPct val="35000"/>
            </a:spcAft>
          </a:pPr>
          <a:r>
            <a:rPr lang="en-SG" sz="1400" kern="1200" dirty="0"/>
            <a:t>41</a:t>
          </a:r>
        </a:p>
        <a:p>
          <a:pPr lvl="0" algn="ctr" defTabSz="622300">
            <a:lnSpc>
              <a:spcPct val="90000"/>
            </a:lnSpc>
            <a:spcBef>
              <a:spcPct val="0"/>
            </a:spcBef>
            <a:spcAft>
              <a:spcPct val="35000"/>
            </a:spcAft>
          </a:pPr>
          <a:r>
            <a:rPr lang="en-SG" sz="1400" kern="1200" dirty="0" smtClean="0"/>
            <a:t>(17%)</a:t>
          </a:r>
          <a:endParaRPr lang="en-SG" sz="1400" kern="1200" dirty="0"/>
        </a:p>
      </dsp:txBody>
      <dsp:txXfrm>
        <a:off x="3599642" y="1271638"/>
        <a:ext cx="1164729" cy="723178"/>
      </dsp:txXfrm>
    </dsp:sp>
    <dsp:sp modelId="{923806B4-0BF2-431C-8C5C-10C1BD4004E1}">
      <dsp:nvSpPr>
        <dsp:cNvPr id="0" name=""/>
        <dsp:cNvSpPr/>
      </dsp:nvSpPr>
      <dsp:spPr>
        <a:xfrm>
          <a:off x="1964174" y="2241451"/>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9884F1-7BA2-4926-974B-C9461B02EC6C}">
      <dsp:nvSpPr>
        <dsp:cNvPr id="0" name=""/>
        <dsp:cNvSpPr/>
      </dsp:nvSpPr>
      <dsp:spPr>
        <a:xfrm>
          <a:off x="2098588" y="2369144"/>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dirty="0" smtClean="0"/>
            <a:t>Chinese* </a:t>
          </a:r>
          <a:endParaRPr lang="en-SG" sz="1400" kern="1200" dirty="0"/>
        </a:p>
        <a:p>
          <a:pPr lvl="0" algn="ctr" defTabSz="622300">
            <a:lnSpc>
              <a:spcPct val="90000"/>
            </a:lnSpc>
            <a:spcBef>
              <a:spcPct val="0"/>
            </a:spcBef>
            <a:spcAft>
              <a:spcPct val="35000"/>
            </a:spcAft>
          </a:pPr>
          <a:r>
            <a:rPr lang="en-SG" sz="1400" kern="1200" dirty="0"/>
            <a:t>27 </a:t>
          </a:r>
        </a:p>
        <a:p>
          <a:pPr lvl="0" algn="ctr" defTabSz="622300">
            <a:lnSpc>
              <a:spcPct val="90000"/>
            </a:lnSpc>
            <a:spcBef>
              <a:spcPct val="0"/>
            </a:spcBef>
            <a:spcAft>
              <a:spcPct val="35000"/>
            </a:spcAft>
          </a:pPr>
          <a:r>
            <a:rPr lang="en-SG" sz="1400" kern="1200" dirty="0"/>
            <a:t>(</a:t>
          </a:r>
          <a:r>
            <a:rPr lang="en-SG" sz="1400" kern="1200" dirty="0" smtClean="0"/>
            <a:t>66%)</a:t>
          </a:r>
          <a:endParaRPr lang="en-SG" sz="1400" kern="1200" dirty="0"/>
        </a:p>
      </dsp:txBody>
      <dsp:txXfrm>
        <a:off x="2121087" y="2391643"/>
        <a:ext cx="1164729" cy="723178"/>
      </dsp:txXfrm>
    </dsp:sp>
    <dsp:sp modelId="{C6EEEC7C-673A-4B6B-96E2-8327B4C57120}">
      <dsp:nvSpPr>
        <dsp:cNvPr id="0" name=""/>
        <dsp:cNvSpPr/>
      </dsp:nvSpPr>
      <dsp:spPr>
        <a:xfrm>
          <a:off x="1224896" y="3361456"/>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5E8012-8D38-46B4-9E97-B718773E5BD6}">
      <dsp:nvSpPr>
        <dsp:cNvPr id="0" name=""/>
        <dsp:cNvSpPr/>
      </dsp:nvSpPr>
      <dsp:spPr>
        <a:xfrm>
          <a:off x="1359310" y="3489150"/>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a:t>Weekday  </a:t>
          </a:r>
        </a:p>
        <a:p>
          <a:pPr lvl="0" algn="ctr" defTabSz="622300">
            <a:lnSpc>
              <a:spcPct val="90000"/>
            </a:lnSpc>
            <a:spcBef>
              <a:spcPct val="0"/>
            </a:spcBef>
            <a:spcAft>
              <a:spcPct val="35000"/>
            </a:spcAft>
          </a:pPr>
          <a:r>
            <a:rPr lang="en-SG" sz="1400" kern="1200"/>
            <a:t>2 hours</a:t>
          </a:r>
        </a:p>
      </dsp:txBody>
      <dsp:txXfrm>
        <a:off x="1381809" y="3511649"/>
        <a:ext cx="1164729" cy="723178"/>
      </dsp:txXfrm>
    </dsp:sp>
    <dsp:sp modelId="{DBC3F28A-2D0D-455B-943A-CD71C54478CB}">
      <dsp:nvSpPr>
        <dsp:cNvPr id="0" name=""/>
        <dsp:cNvSpPr/>
      </dsp:nvSpPr>
      <dsp:spPr>
        <a:xfrm>
          <a:off x="2703451" y="3361456"/>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BDF083-5C26-4D0D-8D16-A18D1933B724}">
      <dsp:nvSpPr>
        <dsp:cNvPr id="0" name=""/>
        <dsp:cNvSpPr/>
      </dsp:nvSpPr>
      <dsp:spPr>
        <a:xfrm>
          <a:off x="2837865" y="3489150"/>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a:t>Weekend</a:t>
          </a:r>
        </a:p>
        <a:p>
          <a:pPr lvl="0" algn="ctr" defTabSz="622300">
            <a:lnSpc>
              <a:spcPct val="90000"/>
            </a:lnSpc>
            <a:spcBef>
              <a:spcPct val="0"/>
            </a:spcBef>
            <a:spcAft>
              <a:spcPct val="35000"/>
            </a:spcAft>
          </a:pPr>
          <a:r>
            <a:rPr lang="en-SG" sz="1400" kern="1200"/>
            <a:t>1 hour</a:t>
          </a:r>
        </a:p>
      </dsp:txBody>
      <dsp:txXfrm>
        <a:off x="2860364" y="3511649"/>
        <a:ext cx="1164729" cy="723178"/>
      </dsp:txXfrm>
    </dsp:sp>
    <dsp:sp modelId="{C8B9982A-854B-4B87-ADD9-C600E4260814}">
      <dsp:nvSpPr>
        <dsp:cNvPr id="0" name=""/>
        <dsp:cNvSpPr/>
      </dsp:nvSpPr>
      <dsp:spPr>
        <a:xfrm>
          <a:off x="4921284" y="2241451"/>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477133-098F-456D-9D44-7F6BBB70E4C9}">
      <dsp:nvSpPr>
        <dsp:cNvPr id="0" name=""/>
        <dsp:cNvSpPr/>
      </dsp:nvSpPr>
      <dsp:spPr>
        <a:xfrm>
          <a:off x="5055698" y="2369144"/>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dirty="0"/>
            <a:t>Others </a:t>
          </a:r>
        </a:p>
        <a:p>
          <a:pPr lvl="0" algn="ctr" defTabSz="622300">
            <a:lnSpc>
              <a:spcPct val="90000"/>
            </a:lnSpc>
            <a:spcBef>
              <a:spcPct val="0"/>
            </a:spcBef>
            <a:spcAft>
              <a:spcPct val="35000"/>
            </a:spcAft>
          </a:pPr>
          <a:r>
            <a:rPr lang="en-SG" sz="1400" kern="1200" dirty="0"/>
            <a:t>14</a:t>
          </a:r>
        </a:p>
        <a:p>
          <a:pPr lvl="0" algn="ctr" defTabSz="622300">
            <a:lnSpc>
              <a:spcPct val="90000"/>
            </a:lnSpc>
            <a:spcBef>
              <a:spcPct val="0"/>
            </a:spcBef>
            <a:spcAft>
              <a:spcPct val="35000"/>
            </a:spcAft>
          </a:pPr>
          <a:r>
            <a:rPr lang="en-SG" sz="1400" kern="1200" dirty="0" smtClean="0"/>
            <a:t>(34%)</a:t>
          </a:r>
          <a:endParaRPr lang="en-SG" sz="1400" kern="1200" dirty="0"/>
        </a:p>
      </dsp:txBody>
      <dsp:txXfrm>
        <a:off x="5078197" y="2391643"/>
        <a:ext cx="1164729" cy="723178"/>
      </dsp:txXfrm>
    </dsp:sp>
    <dsp:sp modelId="{01FA00B2-FE81-40E7-895F-9D0DD8CC2854}">
      <dsp:nvSpPr>
        <dsp:cNvPr id="0" name=""/>
        <dsp:cNvSpPr/>
      </dsp:nvSpPr>
      <dsp:spPr>
        <a:xfrm>
          <a:off x="4182007" y="3361456"/>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15AEF4-33FF-4A2C-882E-71C5530FB066}">
      <dsp:nvSpPr>
        <dsp:cNvPr id="0" name=""/>
        <dsp:cNvSpPr/>
      </dsp:nvSpPr>
      <dsp:spPr>
        <a:xfrm>
          <a:off x="4316421" y="3489150"/>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a:t>Weekday</a:t>
          </a:r>
        </a:p>
        <a:p>
          <a:pPr lvl="0" algn="ctr" defTabSz="622300">
            <a:lnSpc>
              <a:spcPct val="90000"/>
            </a:lnSpc>
            <a:spcBef>
              <a:spcPct val="0"/>
            </a:spcBef>
            <a:spcAft>
              <a:spcPct val="35000"/>
            </a:spcAft>
          </a:pPr>
          <a:r>
            <a:rPr lang="en-SG" sz="1400" kern="1200"/>
            <a:t>2 hours</a:t>
          </a:r>
        </a:p>
      </dsp:txBody>
      <dsp:txXfrm>
        <a:off x="4338920" y="3511649"/>
        <a:ext cx="1164729" cy="723178"/>
      </dsp:txXfrm>
    </dsp:sp>
    <dsp:sp modelId="{21266C21-D1F3-4E12-8661-DDE1AA6A42C9}">
      <dsp:nvSpPr>
        <dsp:cNvPr id="0" name=""/>
        <dsp:cNvSpPr/>
      </dsp:nvSpPr>
      <dsp:spPr>
        <a:xfrm>
          <a:off x="5660562" y="3361456"/>
          <a:ext cx="1209727" cy="768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7499C-7534-4FCA-BDA9-75CC94CD7446}">
      <dsp:nvSpPr>
        <dsp:cNvPr id="0" name=""/>
        <dsp:cNvSpPr/>
      </dsp:nvSpPr>
      <dsp:spPr>
        <a:xfrm>
          <a:off x="5794976" y="3489150"/>
          <a:ext cx="1209727" cy="7681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SG" sz="1400" kern="1200"/>
            <a:t>Weekend</a:t>
          </a:r>
        </a:p>
        <a:p>
          <a:pPr lvl="0" algn="ctr" defTabSz="622300">
            <a:lnSpc>
              <a:spcPct val="90000"/>
            </a:lnSpc>
            <a:spcBef>
              <a:spcPct val="0"/>
            </a:spcBef>
            <a:spcAft>
              <a:spcPct val="35000"/>
            </a:spcAft>
          </a:pPr>
          <a:r>
            <a:rPr lang="en-SG" sz="1400" kern="1200"/>
            <a:t>0 hour</a:t>
          </a:r>
        </a:p>
      </dsp:txBody>
      <dsp:txXfrm>
        <a:off x="5817475" y="3511649"/>
        <a:ext cx="1164729" cy="7231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6D59C-4867-464B-9EAF-D3AB2443EAC7}">
      <dsp:nvSpPr>
        <dsp:cNvPr id="0" name=""/>
        <dsp:cNvSpPr/>
      </dsp:nvSpPr>
      <dsp:spPr>
        <a:xfrm>
          <a:off x="3166335" y="350732"/>
          <a:ext cx="1103220"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a:t>Enrich</a:t>
          </a:r>
        </a:p>
      </dsp:txBody>
      <dsp:txXfrm>
        <a:off x="3187876" y="372273"/>
        <a:ext cx="1060138" cy="692398"/>
      </dsp:txXfrm>
    </dsp:sp>
    <dsp:sp modelId="{3368B288-8D25-4ACC-88B7-3A856EC83169}">
      <dsp:nvSpPr>
        <dsp:cNvPr id="0" name=""/>
        <dsp:cNvSpPr/>
      </dsp:nvSpPr>
      <dsp:spPr>
        <a:xfrm>
          <a:off x="3000852" y="1086213"/>
          <a:ext cx="717093" cy="294192"/>
        </a:xfrm>
        <a:custGeom>
          <a:avLst/>
          <a:gdLst/>
          <a:ahLst/>
          <a:cxnLst/>
          <a:rect l="0" t="0" r="0" b="0"/>
          <a:pathLst>
            <a:path>
              <a:moveTo>
                <a:pt x="717093" y="0"/>
              </a:moveTo>
              <a:lnTo>
                <a:pt x="717093" y="147096"/>
              </a:lnTo>
              <a:lnTo>
                <a:pt x="0" y="147096"/>
              </a:lnTo>
              <a:lnTo>
                <a:pt x="0" y="2941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DF71BC-7837-4737-BEE2-8C5E55A7273F}">
      <dsp:nvSpPr>
        <dsp:cNvPr id="0" name=""/>
        <dsp:cNvSpPr/>
      </dsp:nvSpPr>
      <dsp:spPr>
        <a:xfrm>
          <a:off x="2449241" y="1380405"/>
          <a:ext cx="1103220"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No</a:t>
          </a:r>
        </a:p>
        <a:p>
          <a:pPr lvl="0" algn="ctr" defTabSz="533400">
            <a:lnSpc>
              <a:spcPct val="90000"/>
            </a:lnSpc>
            <a:spcBef>
              <a:spcPct val="0"/>
            </a:spcBef>
            <a:spcAft>
              <a:spcPct val="35000"/>
            </a:spcAft>
          </a:pPr>
          <a:r>
            <a:rPr lang="en-SG" sz="1200" kern="1200" dirty="0"/>
            <a:t>119 (</a:t>
          </a:r>
          <a:r>
            <a:rPr lang="en-SG" sz="1200" kern="1200" dirty="0" smtClean="0"/>
            <a:t>49%)</a:t>
          </a:r>
          <a:endParaRPr lang="en-SG" sz="1200" kern="1200" dirty="0"/>
        </a:p>
      </dsp:txBody>
      <dsp:txXfrm>
        <a:off x="2470782" y="1401946"/>
        <a:ext cx="1060138" cy="692398"/>
      </dsp:txXfrm>
    </dsp:sp>
    <dsp:sp modelId="{BA820353-556A-4178-BB8D-AEFAD73E10BD}">
      <dsp:nvSpPr>
        <dsp:cNvPr id="0" name=""/>
        <dsp:cNvSpPr/>
      </dsp:nvSpPr>
      <dsp:spPr>
        <a:xfrm>
          <a:off x="3717945" y="1086213"/>
          <a:ext cx="717093" cy="294192"/>
        </a:xfrm>
        <a:custGeom>
          <a:avLst/>
          <a:gdLst/>
          <a:ahLst/>
          <a:cxnLst/>
          <a:rect l="0" t="0" r="0" b="0"/>
          <a:pathLst>
            <a:path>
              <a:moveTo>
                <a:pt x="0" y="0"/>
              </a:moveTo>
              <a:lnTo>
                <a:pt x="0" y="147096"/>
              </a:lnTo>
              <a:lnTo>
                <a:pt x="717093" y="147096"/>
              </a:lnTo>
              <a:lnTo>
                <a:pt x="717093" y="2941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615331-E159-4CA8-BEF0-4538C422C05F}">
      <dsp:nvSpPr>
        <dsp:cNvPr id="0" name=""/>
        <dsp:cNvSpPr/>
      </dsp:nvSpPr>
      <dsp:spPr>
        <a:xfrm>
          <a:off x="3883428" y="1380405"/>
          <a:ext cx="1103220"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Yes</a:t>
          </a:r>
        </a:p>
        <a:p>
          <a:pPr lvl="0" algn="ctr" defTabSz="533400">
            <a:lnSpc>
              <a:spcPct val="90000"/>
            </a:lnSpc>
            <a:spcBef>
              <a:spcPct val="0"/>
            </a:spcBef>
            <a:spcAft>
              <a:spcPct val="35000"/>
            </a:spcAft>
          </a:pPr>
          <a:r>
            <a:rPr lang="en-SG" sz="1200" kern="1200" dirty="0"/>
            <a:t>125 (</a:t>
          </a:r>
          <a:r>
            <a:rPr lang="en-SG" sz="1200" kern="1200" dirty="0" smtClean="0"/>
            <a:t>51%)</a:t>
          </a:r>
          <a:endParaRPr lang="en-SG" sz="1200" kern="1200" dirty="0"/>
        </a:p>
      </dsp:txBody>
      <dsp:txXfrm>
        <a:off x="3904969" y="1401946"/>
        <a:ext cx="1060138" cy="692398"/>
      </dsp:txXfrm>
    </dsp:sp>
    <dsp:sp modelId="{BF993295-49AF-43C8-AC50-3007FF7C0C7D}">
      <dsp:nvSpPr>
        <dsp:cNvPr id="0" name=""/>
        <dsp:cNvSpPr/>
      </dsp:nvSpPr>
      <dsp:spPr>
        <a:xfrm>
          <a:off x="2175535" y="2115885"/>
          <a:ext cx="2259503" cy="294192"/>
        </a:xfrm>
        <a:custGeom>
          <a:avLst/>
          <a:gdLst/>
          <a:ahLst/>
          <a:cxnLst/>
          <a:rect l="0" t="0" r="0" b="0"/>
          <a:pathLst>
            <a:path>
              <a:moveTo>
                <a:pt x="2259503" y="0"/>
              </a:moveTo>
              <a:lnTo>
                <a:pt x="2259503" y="147096"/>
              </a:lnTo>
              <a:lnTo>
                <a:pt x="0" y="147096"/>
              </a:lnTo>
              <a:lnTo>
                <a:pt x="0"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D5D6A2-DF08-4EB3-97E7-5B5FA79E3771}">
      <dsp:nvSpPr>
        <dsp:cNvPr id="0" name=""/>
        <dsp:cNvSpPr/>
      </dsp:nvSpPr>
      <dsp:spPr>
        <a:xfrm>
          <a:off x="1623925" y="2410077"/>
          <a:ext cx="1103220"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Chinese             71 (</a:t>
          </a:r>
          <a:r>
            <a:rPr lang="en-SG" sz="1200" kern="1200" dirty="0" smtClean="0"/>
            <a:t>57%)</a:t>
          </a:r>
          <a:endParaRPr lang="en-SG" sz="1200" kern="1200" dirty="0"/>
        </a:p>
      </dsp:txBody>
      <dsp:txXfrm>
        <a:off x="1645466" y="2431618"/>
        <a:ext cx="1060138" cy="692398"/>
      </dsp:txXfrm>
    </dsp:sp>
    <dsp:sp modelId="{474B873D-5D2A-4626-87E3-0FBDDB40EFC9}">
      <dsp:nvSpPr>
        <dsp:cNvPr id="0" name=""/>
        <dsp:cNvSpPr/>
      </dsp:nvSpPr>
      <dsp:spPr>
        <a:xfrm>
          <a:off x="566427" y="3145557"/>
          <a:ext cx="1609107" cy="294192"/>
        </a:xfrm>
        <a:custGeom>
          <a:avLst/>
          <a:gdLst/>
          <a:ahLst/>
          <a:cxnLst/>
          <a:rect l="0" t="0" r="0" b="0"/>
          <a:pathLst>
            <a:path>
              <a:moveTo>
                <a:pt x="1609107" y="0"/>
              </a:moveTo>
              <a:lnTo>
                <a:pt x="1609107" y="147096"/>
              </a:lnTo>
              <a:lnTo>
                <a:pt x="0" y="147096"/>
              </a:lnTo>
              <a:lnTo>
                <a:pt x="0"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88E91E-1220-4A98-BF9D-1FAE334CB581}">
      <dsp:nvSpPr>
        <dsp:cNvPr id="0" name=""/>
        <dsp:cNvSpPr/>
      </dsp:nvSpPr>
      <dsp:spPr>
        <a:xfrm>
          <a:off x="68704" y="3439749"/>
          <a:ext cx="995446"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Academic    65    (</a:t>
          </a:r>
          <a:r>
            <a:rPr lang="en-SG" sz="1200" kern="1200" dirty="0" smtClean="0"/>
            <a:t>92%)</a:t>
          </a:r>
          <a:endParaRPr lang="en-SG" sz="1200" kern="1200" dirty="0"/>
        </a:p>
      </dsp:txBody>
      <dsp:txXfrm>
        <a:off x="90245" y="3461290"/>
        <a:ext cx="952364" cy="692398"/>
      </dsp:txXfrm>
    </dsp:sp>
    <dsp:sp modelId="{8F9B7B3C-F207-4781-B5F0-ECFC3BDB97EA}">
      <dsp:nvSpPr>
        <dsp:cNvPr id="0" name=""/>
        <dsp:cNvSpPr/>
      </dsp:nvSpPr>
      <dsp:spPr>
        <a:xfrm>
          <a:off x="1749946" y="3145557"/>
          <a:ext cx="425589" cy="294192"/>
        </a:xfrm>
        <a:custGeom>
          <a:avLst/>
          <a:gdLst/>
          <a:ahLst/>
          <a:cxnLst/>
          <a:rect l="0" t="0" r="0" b="0"/>
          <a:pathLst>
            <a:path>
              <a:moveTo>
                <a:pt x="425589" y="0"/>
              </a:moveTo>
              <a:lnTo>
                <a:pt x="425589" y="147096"/>
              </a:lnTo>
              <a:lnTo>
                <a:pt x="0" y="147096"/>
              </a:lnTo>
              <a:lnTo>
                <a:pt x="0"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6DBBE8-D997-43DC-B230-A60F300266B0}">
      <dsp:nvSpPr>
        <dsp:cNvPr id="0" name=""/>
        <dsp:cNvSpPr/>
      </dsp:nvSpPr>
      <dsp:spPr>
        <a:xfrm>
          <a:off x="1395117" y="3439749"/>
          <a:ext cx="709657"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smtClean="0"/>
            <a:t>Sports*         </a:t>
          </a:r>
          <a:r>
            <a:rPr lang="en-SG" sz="1200" kern="1200" dirty="0"/>
            <a:t>18 (</a:t>
          </a:r>
          <a:r>
            <a:rPr lang="en-SG" sz="1200" kern="1200" dirty="0" smtClean="0"/>
            <a:t>23%)</a:t>
          </a:r>
          <a:endParaRPr lang="en-SG" sz="1200" kern="1200" dirty="0"/>
        </a:p>
      </dsp:txBody>
      <dsp:txXfrm>
        <a:off x="1415902" y="3460534"/>
        <a:ext cx="668087" cy="693910"/>
      </dsp:txXfrm>
    </dsp:sp>
    <dsp:sp modelId="{ABF6B332-9018-42D0-B677-D48195BDB8FD}">
      <dsp:nvSpPr>
        <dsp:cNvPr id="0" name=""/>
        <dsp:cNvSpPr/>
      </dsp:nvSpPr>
      <dsp:spPr>
        <a:xfrm>
          <a:off x="2175535" y="3145557"/>
          <a:ext cx="541879" cy="294192"/>
        </a:xfrm>
        <a:custGeom>
          <a:avLst/>
          <a:gdLst/>
          <a:ahLst/>
          <a:cxnLst/>
          <a:rect l="0" t="0" r="0" b="0"/>
          <a:pathLst>
            <a:path>
              <a:moveTo>
                <a:pt x="0" y="0"/>
              </a:moveTo>
              <a:lnTo>
                <a:pt x="0" y="147096"/>
              </a:lnTo>
              <a:lnTo>
                <a:pt x="541879" y="147096"/>
              </a:lnTo>
              <a:lnTo>
                <a:pt x="541879"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66A5FE-18FE-4482-A76A-B2A842199B90}">
      <dsp:nvSpPr>
        <dsp:cNvPr id="0" name=""/>
        <dsp:cNvSpPr/>
      </dsp:nvSpPr>
      <dsp:spPr>
        <a:xfrm>
          <a:off x="2435741" y="3439749"/>
          <a:ext cx="563348"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a:t>Arts              32 (45%)</a:t>
          </a:r>
        </a:p>
      </dsp:txBody>
      <dsp:txXfrm>
        <a:off x="2452241" y="3456249"/>
        <a:ext cx="530348" cy="702480"/>
      </dsp:txXfrm>
    </dsp:sp>
    <dsp:sp modelId="{8ACCE830-B286-44FB-B8BA-3D76309ECCF4}">
      <dsp:nvSpPr>
        <dsp:cNvPr id="0" name=""/>
        <dsp:cNvSpPr/>
      </dsp:nvSpPr>
      <dsp:spPr>
        <a:xfrm>
          <a:off x="2175535" y="3145557"/>
          <a:ext cx="1630675" cy="294192"/>
        </a:xfrm>
        <a:custGeom>
          <a:avLst/>
          <a:gdLst/>
          <a:ahLst/>
          <a:cxnLst/>
          <a:rect l="0" t="0" r="0" b="0"/>
          <a:pathLst>
            <a:path>
              <a:moveTo>
                <a:pt x="0" y="0"/>
              </a:moveTo>
              <a:lnTo>
                <a:pt x="0" y="147096"/>
              </a:lnTo>
              <a:lnTo>
                <a:pt x="1630675" y="147096"/>
              </a:lnTo>
              <a:lnTo>
                <a:pt x="1630675"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B872BF-7393-4CA9-AF5B-9E58A2CCFA02}">
      <dsp:nvSpPr>
        <dsp:cNvPr id="0" name=""/>
        <dsp:cNvSpPr/>
      </dsp:nvSpPr>
      <dsp:spPr>
        <a:xfrm>
          <a:off x="3330055" y="3439749"/>
          <a:ext cx="952310"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Social Emotional     2         (</a:t>
          </a:r>
          <a:r>
            <a:rPr lang="en-SG" sz="1200" kern="1200" dirty="0" smtClean="0"/>
            <a:t>4%)</a:t>
          </a:r>
          <a:endParaRPr lang="en-SG" sz="1200" kern="1200" dirty="0"/>
        </a:p>
      </dsp:txBody>
      <dsp:txXfrm>
        <a:off x="3351596" y="3461290"/>
        <a:ext cx="909228" cy="692398"/>
      </dsp:txXfrm>
    </dsp:sp>
    <dsp:sp modelId="{9DE78176-0A8A-4A55-8D6B-AF14CF976C61}">
      <dsp:nvSpPr>
        <dsp:cNvPr id="0" name=""/>
        <dsp:cNvSpPr/>
      </dsp:nvSpPr>
      <dsp:spPr>
        <a:xfrm>
          <a:off x="4435038" y="2115885"/>
          <a:ext cx="2229694" cy="294192"/>
        </a:xfrm>
        <a:custGeom>
          <a:avLst/>
          <a:gdLst/>
          <a:ahLst/>
          <a:cxnLst/>
          <a:rect l="0" t="0" r="0" b="0"/>
          <a:pathLst>
            <a:path>
              <a:moveTo>
                <a:pt x="0" y="0"/>
              </a:moveTo>
              <a:lnTo>
                <a:pt x="0" y="147096"/>
              </a:lnTo>
              <a:lnTo>
                <a:pt x="2229694" y="147096"/>
              </a:lnTo>
              <a:lnTo>
                <a:pt x="2229694"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F116B4-4EC5-4914-8DB3-3EF0C750EF5B}">
      <dsp:nvSpPr>
        <dsp:cNvPr id="0" name=""/>
        <dsp:cNvSpPr/>
      </dsp:nvSpPr>
      <dsp:spPr>
        <a:xfrm>
          <a:off x="6113122" y="2410077"/>
          <a:ext cx="1103220"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 Others              54 (</a:t>
          </a:r>
          <a:r>
            <a:rPr lang="en-SG" sz="1200" kern="1200" dirty="0" smtClean="0"/>
            <a:t>43%)</a:t>
          </a:r>
          <a:endParaRPr lang="en-SG" sz="1200" kern="1200" dirty="0"/>
        </a:p>
      </dsp:txBody>
      <dsp:txXfrm>
        <a:off x="6134663" y="2431618"/>
        <a:ext cx="1060138" cy="692398"/>
      </dsp:txXfrm>
    </dsp:sp>
    <dsp:sp modelId="{5E0B118D-440E-4B35-8135-D47BA4D1466C}">
      <dsp:nvSpPr>
        <dsp:cNvPr id="0" name=""/>
        <dsp:cNvSpPr/>
      </dsp:nvSpPr>
      <dsp:spPr>
        <a:xfrm>
          <a:off x="5081782" y="3145557"/>
          <a:ext cx="1582950" cy="294192"/>
        </a:xfrm>
        <a:custGeom>
          <a:avLst/>
          <a:gdLst/>
          <a:ahLst/>
          <a:cxnLst/>
          <a:rect l="0" t="0" r="0" b="0"/>
          <a:pathLst>
            <a:path>
              <a:moveTo>
                <a:pt x="1582950" y="0"/>
              </a:moveTo>
              <a:lnTo>
                <a:pt x="1582950" y="147096"/>
              </a:lnTo>
              <a:lnTo>
                <a:pt x="0" y="147096"/>
              </a:lnTo>
              <a:lnTo>
                <a:pt x="0"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FA0BFC-99A8-487F-B5E3-4736D62C185A}">
      <dsp:nvSpPr>
        <dsp:cNvPr id="0" name=""/>
        <dsp:cNvSpPr/>
      </dsp:nvSpPr>
      <dsp:spPr>
        <a:xfrm>
          <a:off x="4613332" y="3439749"/>
          <a:ext cx="936898"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Academic </a:t>
          </a:r>
          <a:endParaRPr lang="en-SG" sz="1200" kern="1200" dirty="0" smtClean="0"/>
        </a:p>
        <a:p>
          <a:pPr lvl="0" algn="ctr" defTabSz="533400">
            <a:lnSpc>
              <a:spcPct val="90000"/>
            </a:lnSpc>
            <a:spcBef>
              <a:spcPct val="0"/>
            </a:spcBef>
            <a:spcAft>
              <a:spcPct val="35000"/>
            </a:spcAft>
          </a:pPr>
          <a:r>
            <a:rPr lang="en-SG" sz="1200" kern="1200" dirty="0" smtClean="0"/>
            <a:t>47      </a:t>
          </a:r>
          <a:r>
            <a:rPr lang="en-SG" sz="1200" kern="1200" dirty="0"/>
            <a:t>(87%)</a:t>
          </a:r>
        </a:p>
      </dsp:txBody>
      <dsp:txXfrm>
        <a:off x="4634873" y="3461290"/>
        <a:ext cx="893816" cy="692398"/>
      </dsp:txXfrm>
    </dsp:sp>
    <dsp:sp modelId="{E85D9B7D-AFFC-42CE-833F-35A238EC878F}">
      <dsp:nvSpPr>
        <dsp:cNvPr id="0" name=""/>
        <dsp:cNvSpPr/>
      </dsp:nvSpPr>
      <dsp:spPr>
        <a:xfrm>
          <a:off x="6179337" y="3145557"/>
          <a:ext cx="485394" cy="294192"/>
        </a:xfrm>
        <a:custGeom>
          <a:avLst/>
          <a:gdLst/>
          <a:ahLst/>
          <a:cxnLst/>
          <a:rect l="0" t="0" r="0" b="0"/>
          <a:pathLst>
            <a:path>
              <a:moveTo>
                <a:pt x="485394" y="0"/>
              </a:moveTo>
              <a:lnTo>
                <a:pt x="485394" y="147096"/>
              </a:lnTo>
              <a:lnTo>
                <a:pt x="0" y="147096"/>
              </a:lnTo>
              <a:lnTo>
                <a:pt x="0"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778C56-BC2D-4B92-AEDE-10E747F205A2}">
      <dsp:nvSpPr>
        <dsp:cNvPr id="0" name=""/>
        <dsp:cNvSpPr/>
      </dsp:nvSpPr>
      <dsp:spPr>
        <a:xfrm>
          <a:off x="5881197" y="3439749"/>
          <a:ext cx="596279"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Sports 5 (</a:t>
          </a:r>
          <a:r>
            <a:rPr lang="en-SG" sz="1200" kern="1200" dirty="0" smtClean="0"/>
            <a:t>9%)</a:t>
          </a:r>
          <a:endParaRPr lang="en-SG" sz="1200" kern="1200" dirty="0"/>
        </a:p>
      </dsp:txBody>
      <dsp:txXfrm>
        <a:off x="5898661" y="3457213"/>
        <a:ext cx="561351" cy="700552"/>
      </dsp:txXfrm>
    </dsp:sp>
    <dsp:sp modelId="{0992660A-5689-44BD-82DA-2F95A2C3B546}">
      <dsp:nvSpPr>
        <dsp:cNvPr id="0" name=""/>
        <dsp:cNvSpPr/>
      </dsp:nvSpPr>
      <dsp:spPr>
        <a:xfrm>
          <a:off x="6664732" y="3145557"/>
          <a:ext cx="495312" cy="294192"/>
        </a:xfrm>
        <a:custGeom>
          <a:avLst/>
          <a:gdLst/>
          <a:ahLst/>
          <a:cxnLst/>
          <a:rect l="0" t="0" r="0" b="0"/>
          <a:pathLst>
            <a:path>
              <a:moveTo>
                <a:pt x="0" y="0"/>
              </a:moveTo>
              <a:lnTo>
                <a:pt x="0" y="147096"/>
              </a:lnTo>
              <a:lnTo>
                <a:pt x="495312" y="147096"/>
              </a:lnTo>
              <a:lnTo>
                <a:pt x="495312"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CA0949-04D0-4740-8082-A2C9D7180CD2}">
      <dsp:nvSpPr>
        <dsp:cNvPr id="0" name=""/>
        <dsp:cNvSpPr/>
      </dsp:nvSpPr>
      <dsp:spPr>
        <a:xfrm>
          <a:off x="6808443" y="3439749"/>
          <a:ext cx="703203"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Arts 18 (</a:t>
          </a:r>
          <a:r>
            <a:rPr lang="en-SG" sz="1200" kern="1200" dirty="0" smtClean="0"/>
            <a:t>33%)</a:t>
          </a:r>
          <a:endParaRPr lang="en-SG" sz="1200" kern="1200" dirty="0"/>
        </a:p>
      </dsp:txBody>
      <dsp:txXfrm>
        <a:off x="6829039" y="3460345"/>
        <a:ext cx="662011" cy="694288"/>
      </dsp:txXfrm>
    </dsp:sp>
    <dsp:sp modelId="{9838EC2E-37F6-4F76-B127-845F1A9657A4}">
      <dsp:nvSpPr>
        <dsp:cNvPr id="0" name=""/>
        <dsp:cNvSpPr/>
      </dsp:nvSpPr>
      <dsp:spPr>
        <a:xfrm>
          <a:off x="6664732" y="3145557"/>
          <a:ext cx="1644449" cy="294192"/>
        </a:xfrm>
        <a:custGeom>
          <a:avLst/>
          <a:gdLst/>
          <a:ahLst/>
          <a:cxnLst/>
          <a:rect l="0" t="0" r="0" b="0"/>
          <a:pathLst>
            <a:path>
              <a:moveTo>
                <a:pt x="0" y="0"/>
              </a:moveTo>
              <a:lnTo>
                <a:pt x="0" y="147096"/>
              </a:lnTo>
              <a:lnTo>
                <a:pt x="1644449" y="147096"/>
              </a:lnTo>
              <a:lnTo>
                <a:pt x="1644449" y="294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8F85ED-777D-4469-9200-3EEFFF7D33B2}">
      <dsp:nvSpPr>
        <dsp:cNvPr id="0" name=""/>
        <dsp:cNvSpPr/>
      </dsp:nvSpPr>
      <dsp:spPr>
        <a:xfrm>
          <a:off x="7842613" y="3439749"/>
          <a:ext cx="933136" cy="735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SG" sz="1200" kern="1200" dirty="0"/>
            <a:t>Social Emotional 4 (</a:t>
          </a:r>
          <a:r>
            <a:rPr lang="en-SG" sz="1200" kern="1200" dirty="0" smtClean="0"/>
            <a:t>7%)</a:t>
          </a:r>
          <a:endParaRPr lang="en-SG" sz="1200" kern="1200" dirty="0"/>
        </a:p>
      </dsp:txBody>
      <dsp:txXfrm>
        <a:off x="7864154" y="3461290"/>
        <a:ext cx="890054" cy="6923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fld id="{BFFE5307-76C2-4973-8FD0-20E5E8BE2F97}" type="datetime1">
              <a:rPr lang="en-SG"/>
              <a:pPr/>
              <a:t>24/7/2012</a:t>
            </a:fld>
            <a:endParaRPr lang="en-SG"/>
          </a:p>
        </p:txBody>
      </p:sp>
      <p:sp>
        <p:nvSpPr>
          <p:cNvPr id="13316"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461"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SG" smtClean="0"/>
              <a:t>Click to edit Master text styles</a:t>
            </a:r>
          </a:p>
          <a:p>
            <a:pPr lvl="1"/>
            <a:r>
              <a:rPr lang="en-SG" smtClean="0"/>
              <a:t>Second level</a:t>
            </a:r>
          </a:p>
          <a:p>
            <a:pPr lvl="2"/>
            <a:r>
              <a:rPr lang="en-SG" smtClean="0"/>
              <a:t>Third level</a:t>
            </a:r>
          </a:p>
          <a:p>
            <a:pPr lvl="3"/>
            <a:r>
              <a:rPr lang="en-SG" smtClean="0"/>
              <a:t>Fourth level</a:t>
            </a:r>
          </a:p>
          <a:p>
            <a:pPr lvl="4"/>
            <a:r>
              <a:rPr lang="en-SG" smtClean="0"/>
              <a:t>Fifth level</a:t>
            </a:r>
          </a:p>
        </p:txBody>
      </p:sp>
      <p:sp>
        <p:nvSpPr>
          <p:cNvPr id="19462"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3"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A3E355BD-3C08-4F7E-8439-E6C9CE7257DB}" type="slidenum">
              <a:rPr lang="en-SG"/>
              <a:pPr/>
              <a:t>‹#›</a:t>
            </a:fld>
            <a:endParaRPr lang="en-SG"/>
          </a:p>
        </p:txBody>
      </p:sp>
    </p:spTree>
    <p:extLst>
      <p:ext uri="{BB962C8B-B14F-4D97-AF65-F5344CB8AC3E}">
        <p14:creationId xmlns:p14="http://schemas.microsoft.com/office/powerpoint/2010/main" val="355552369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105" charset="0"/>
        <a:ea typeface="ＭＳ Ｐゴシック" pitchFamily="-105" charset="-128"/>
        <a:cs typeface="ＭＳ Ｐゴシック" pitchFamily="-105" charset="-128"/>
      </a:defRPr>
    </a:lvl1pPr>
    <a:lvl2pPr marL="457200" algn="l" defTabSz="457200" rtl="0" eaLnBrk="0" fontAlgn="base" hangingPunct="0">
      <a:spcBef>
        <a:spcPct val="30000"/>
      </a:spcBef>
      <a:spcAft>
        <a:spcPct val="0"/>
      </a:spcAft>
      <a:defRPr sz="1200" kern="1200">
        <a:solidFill>
          <a:schemeClr val="tx1"/>
        </a:solidFill>
        <a:latin typeface="Calibri" pitchFamily="-105" charset="0"/>
        <a:ea typeface="ＭＳ Ｐゴシック" pitchFamily="-105"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105" charset="0"/>
        <a:ea typeface="ＭＳ Ｐゴシック" pitchFamily="-105"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105" charset="0"/>
        <a:ea typeface="ＭＳ Ｐゴシック" pitchFamily="-105"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105" charset="0"/>
        <a:ea typeface="ＭＳ Ｐゴシック"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Financial_centre"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en.wikipedia.org/wiki/World's_busiest_port" TargetMode="External"/><Relationship Id="rId4" Type="http://schemas.openxmlformats.org/officeDocument/2006/relationships/hyperlink" Target="http://en.wikipedia.org/wiki/Port_of_Singapor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Kiasi"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dirty="0" smtClean="0">
                <a:ea typeface="ＭＳ Ｐゴシック" pitchFamily="-96" charset="-128"/>
              </a:rPr>
              <a:t>This is an alternative title page with space for images.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r>
              <a:rPr lang="en-SG" dirty="0" smtClean="0">
                <a:ea typeface="ＭＳ Ｐゴシック" pitchFamily="-96" charset="-128"/>
              </a:rPr>
              <a:t>Slide for body text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rtl="0"/>
            <a:r>
              <a:rPr lang="en-AU" dirty="0" smtClean="0"/>
              <a:t>Singapore is a world leader in several economic areas: The country is the world's fourth-leading </a:t>
            </a:r>
            <a:r>
              <a:rPr lang="en-AU" dirty="0" smtClean="0">
                <a:hlinkClick r:id="rId3" action="ppaction://hlinkfile" tooltip="Financial centre"/>
              </a:rPr>
              <a:t>financial centre</a:t>
            </a:r>
            <a:r>
              <a:rPr lang="en-AU" dirty="0" smtClean="0"/>
              <a:t>,</a:t>
            </a:r>
            <a:r>
              <a:rPr lang="en-AU" baseline="30000" dirty="0" smtClean="0">
                <a:hlinkClick r:id="" action="ppaction://hlinkfile"/>
              </a:rPr>
              <a:t>[79]</a:t>
            </a:r>
            <a:r>
              <a:rPr lang="en-AU" dirty="0" smtClean="0"/>
              <a:t> the world's second-biggest casino gambling market,</a:t>
            </a:r>
            <a:r>
              <a:rPr lang="en-AU" baseline="30000" dirty="0" smtClean="0">
                <a:hlinkClick r:id="" action="ppaction://hlinkfile"/>
              </a:rPr>
              <a:t>[80]</a:t>
            </a:r>
            <a:r>
              <a:rPr lang="en-AU" dirty="0" smtClean="0"/>
              <a:t> one of the world's top three oil refining centres, the world's largest oil-rig producer, and a major ship-repairer.</a:t>
            </a:r>
            <a:r>
              <a:rPr lang="en-AU" baseline="30000" dirty="0" smtClean="0">
                <a:hlinkClick r:id="" action="ppaction://hlinkfile"/>
              </a:rPr>
              <a:t>[81][82][83]</a:t>
            </a:r>
            <a:r>
              <a:rPr lang="en-AU" dirty="0" smtClean="0"/>
              <a:t> The </a:t>
            </a:r>
            <a:r>
              <a:rPr lang="en-AU" dirty="0" smtClean="0">
                <a:hlinkClick r:id="rId4" action="ppaction://hlinkfile" tooltip="Port of Singapore"/>
              </a:rPr>
              <a:t>port</a:t>
            </a:r>
            <a:r>
              <a:rPr lang="en-AU" dirty="0" smtClean="0"/>
              <a:t> is one of the five </a:t>
            </a:r>
            <a:r>
              <a:rPr lang="en-AU" dirty="0" smtClean="0">
                <a:hlinkClick r:id="rId5" action="ppaction://hlinkfile" tooltip="World's busiest port"/>
              </a:rPr>
              <a:t>busiest ports in the world</a:t>
            </a:r>
            <a:r>
              <a:rPr lang="en-AU" dirty="0" smtClean="0"/>
              <a:t>.</a:t>
            </a:r>
            <a:r>
              <a:rPr lang="en-AU" baseline="30000" dirty="0" smtClean="0">
                <a:hlinkClick r:id="" action="ppaction://hlinkfile"/>
              </a:rPr>
              <a:t>[80]</a:t>
            </a:r>
            <a:r>
              <a:rPr lang="en-AU" dirty="0" smtClean="0"/>
              <a:t> The World Bank has praised Singapore as the easiest place in the world to do business</a:t>
            </a:r>
            <a:r>
              <a:rPr lang="en-AU" baseline="30000" dirty="0" smtClean="0">
                <a:hlinkClick r:id="" action="ppaction://hlinkfile"/>
              </a:rPr>
              <a:t>[80]</a:t>
            </a:r>
            <a:r>
              <a:rPr lang="en-AU" dirty="0" smtClean="0"/>
              <a:t> and ranks Singapore the world's top logistics hub.</a:t>
            </a:r>
            <a:r>
              <a:rPr lang="en-AU" baseline="30000" dirty="0" smtClean="0">
                <a:hlinkClick r:id="" action="ppaction://hlinkfile"/>
              </a:rPr>
              <a:t>[84]</a:t>
            </a:r>
            <a:r>
              <a:rPr lang="en-AU" dirty="0" smtClean="0"/>
              <a:t> The country is also the world's fourth-largest foreign-exchange trading centre after London, New York and Tokyo.</a:t>
            </a:r>
            <a:r>
              <a:rPr lang="en-AU" baseline="30000" dirty="0" smtClean="0">
                <a:hlinkClick r:id="" action="ppaction://hlinkfile"/>
              </a:rPr>
              <a:t>[85]</a:t>
            </a:r>
            <a:endParaRPr lang="en-A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dirty="0" smtClean="0">
                <a:ea typeface="ＭＳ Ｐゴシック" pitchFamily="-96" charset="-128"/>
              </a:rPr>
              <a:t>This is an alternative title page with space for images.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endParaRPr lang="en-SG" dirty="0" smtClean="0">
              <a:ea typeface="ＭＳ Ｐゴシック" pitchFamily="-96"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r>
              <a:rPr lang="en-US" sz="1200" kern="1200" baseline="0" dirty="0" err="1" smtClean="0">
                <a:solidFill>
                  <a:schemeClr val="tx1"/>
                </a:solidFill>
                <a:latin typeface="Calibri" pitchFamily="-105" charset="0"/>
                <a:ea typeface="ＭＳ Ｐゴシック" pitchFamily="-105" charset="-128"/>
                <a:cs typeface="ＭＳ Ｐゴシック" pitchFamily="-105" charset="-128"/>
              </a:rPr>
              <a:t>Programme</a:t>
            </a:r>
            <a:r>
              <a:rPr lang="en-US" sz="1200" kern="1200" baseline="0" dirty="0" smtClean="0">
                <a:solidFill>
                  <a:schemeClr val="tx1"/>
                </a:solidFill>
                <a:latin typeface="Calibri" pitchFamily="-105" charset="0"/>
                <a:ea typeface="ＭＳ Ｐゴシック" pitchFamily="-105" charset="-128"/>
                <a:cs typeface="ＭＳ Ｐゴシック" pitchFamily="-105" charset="-128"/>
              </a:rPr>
              <a:t> for International Student Assessment (PISA) is an international comparative survey of</a:t>
            </a:r>
          </a:p>
          <a:p>
            <a:r>
              <a:rPr lang="en-US" sz="1200" kern="1200" baseline="0" dirty="0" smtClean="0">
                <a:solidFill>
                  <a:schemeClr val="tx1"/>
                </a:solidFill>
                <a:latin typeface="Calibri" pitchFamily="-105" charset="0"/>
                <a:ea typeface="ＭＳ Ｐゴシック" pitchFamily="-105" charset="-128"/>
                <a:cs typeface="ＭＳ Ｐゴシック" pitchFamily="-105" charset="-128"/>
              </a:rPr>
              <a:t>15-year-olds’ knowledge and skills in reading, mathematical and scientific literacy. PISA seeks to measure how</a:t>
            </a:r>
          </a:p>
          <a:p>
            <a:r>
              <a:rPr lang="en-US" sz="1200" kern="1200" baseline="0" dirty="0" smtClean="0">
                <a:solidFill>
                  <a:schemeClr val="tx1"/>
                </a:solidFill>
                <a:latin typeface="Calibri" pitchFamily="-105" charset="0"/>
                <a:ea typeface="ＭＳ Ｐゴシック" pitchFamily="-105" charset="-128"/>
                <a:cs typeface="ＭＳ Ｐゴシック" pitchFamily="-105" charset="-128"/>
              </a:rPr>
              <a:t>well young adults have acquired the knowledge and skills that are required to function as successful members</a:t>
            </a:r>
          </a:p>
          <a:p>
            <a:r>
              <a:rPr lang="en-US" sz="1200" kern="1200" baseline="0" dirty="0" smtClean="0">
                <a:solidFill>
                  <a:schemeClr val="tx1"/>
                </a:solidFill>
                <a:latin typeface="Calibri" pitchFamily="-105" charset="0"/>
                <a:ea typeface="ＭＳ Ｐゴシック" pitchFamily="-105" charset="-128"/>
                <a:cs typeface="ＭＳ Ｐゴシック" pitchFamily="-105" charset="-128"/>
              </a:rPr>
              <a:t>of society. PISA is a regular, ongoing series of assessments that are administered in participating countries every</a:t>
            </a:r>
          </a:p>
          <a:p>
            <a:r>
              <a:rPr lang="en-US" sz="1200" kern="1200" baseline="0" dirty="0" smtClean="0">
                <a:solidFill>
                  <a:schemeClr val="tx1"/>
                </a:solidFill>
                <a:latin typeface="Calibri" pitchFamily="-105" charset="0"/>
                <a:ea typeface="ＭＳ Ｐゴシック" pitchFamily="-105" charset="-128"/>
                <a:cs typeface="ＭＳ Ｐゴシック" pitchFamily="-105" charset="-128"/>
              </a:rPr>
              <a:t>three years. PISA provides a set of indicators that can be tracked across time to assist in monitoring trends in</a:t>
            </a:r>
          </a:p>
          <a:p>
            <a:r>
              <a:rPr lang="en-AU" sz="1200" kern="1200" baseline="0" dirty="0" smtClean="0">
                <a:solidFill>
                  <a:schemeClr val="tx1"/>
                </a:solidFill>
                <a:latin typeface="Calibri" pitchFamily="-105" charset="0"/>
                <a:ea typeface="ＭＳ Ｐゴシック" pitchFamily="-105" charset="-128"/>
                <a:cs typeface="ＭＳ Ｐゴシック" pitchFamily="-105" charset="-128"/>
              </a:rPr>
              <a:t>these educational outcomes.</a:t>
            </a:r>
          </a:p>
          <a:p>
            <a:r>
              <a:rPr lang="en-US" sz="1200" kern="1200" baseline="0" dirty="0" smtClean="0">
                <a:solidFill>
                  <a:schemeClr val="tx1"/>
                </a:solidFill>
                <a:latin typeface="Calibri" pitchFamily="-105" charset="0"/>
                <a:ea typeface="ＭＳ Ｐゴシック" pitchFamily="-105" charset="-128"/>
                <a:cs typeface="ＭＳ Ｐゴシック" pitchFamily="-105" charset="-128"/>
              </a:rPr>
              <a:t>Data were collected for the fourth cycle of PISA assessments in 2009. Sixty-four countries or economies originally</a:t>
            </a:r>
          </a:p>
          <a:p>
            <a:r>
              <a:rPr lang="en-US" sz="1200" kern="1200" baseline="0" dirty="0" smtClean="0">
                <a:solidFill>
                  <a:schemeClr val="tx1"/>
                </a:solidFill>
                <a:latin typeface="Calibri" pitchFamily="-105" charset="0"/>
                <a:ea typeface="ＭＳ Ｐゴシック" pitchFamily="-105" charset="-128"/>
                <a:cs typeface="ＭＳ Ｐゴシック" pitchFamily="-105" charset="-128"/>
              </a:rPr>
              <a:t>participated in PISA 2009: all 34 OECD countries and 31 partner countries and economies.</a:t>
            </a:r>
          </a:p>
          <a:p>
            <a:pPr marL="0" marR="0" indent="0" algn="l" defTabSz="457200" rtl="0" eaLnBrk="0" fontAlgn="base" latinLnBrk="0" hangingPunct="0">
              <a:lnSpc>
                <a:spcPct val="100000"/>
              </a:lnSpc>
              <a:spcBef>
                <a:spcPct val="30000"/>
              </a:spcBef>
              <a:spcAft>
                <a:spcPct val="0"/>
              </a:spcAft>
              <a:buClrTx/>
              <a:buSzTx/>
              <a:buFontTx/>
              <a:buNone/>
              <a:tabLst/>
              <a:defRPr/>
            </a:pPr>
            <a:r>
              <a:rPr lang="en-AU" b="1" dirty="0" err="1" smtClean="0"/>
              <a:t>Kiasu</a:t>
            </a:r>
            <a:r>
              <a:rPr lang="en-AU" dirty="0" smtClean="0"/>
              <a:t> is commonly compared to </a:t>
            </a:r>
            <a:r>
              <a:rPr lang="en-AU" b="1" dirty="0" err="1" smtClean="0">
                <a:hlinkClick r:id="rId3" action="ppaction://hlinkfile" tooltip="Kiasi"/>
              </a:rPr>
              <a:t>Kiasi</a:t>
            </a:r>
            <a:r>
              <a:rPr lang="en-AU" dirty="0" smtClean="0"/>
              <a:t> (literally, fear of death) and both are commonly used to describe behaviour where </a:t>
            </a:r>
            <a:r>
              <a:rPr lang="en-AU" b="1" dirty="0" err="1" smtClean="0"/>
              <a:t>Kiasu</a:t>
            </a:r>
            <a:r>
              <a:rPr lang="en-AU" dirty="0" smtClean="0"/>
              <a:t> or </a:t>
            </a:r>
            <a:r>
              <a:rPr lang="en-AU" b="1" dirty="0" err="1" smtClean="0"/>
              <a:t>Kiasu</a:t>
            </a:r>
            <a:r>
              <a:rPr lang="en-AU" b="1" dirty="0" smtClean="0"/>
              <a:t>-ism</a:t>
            </a:r>
            <a:r>
              <a:rPr lang="en-AU" dirty="0" smtClean="0"/>
              <a:t> means to take extreme means to achieve success and </a:t>
            </a:r>
            <a:r>
              <a:rPr lang="en-AU" b="1" dirty="0" err="1" smtClean="0">
                <a:hlinkClick r:id="rId3" action="ppaction://hlinkfile" tooltip="Kiasi"/>
              </a:rPr>
              <a:t>Kiasi</a:t>
            </a:r>
            <a:r>
              <a:rPr lang="en-AU" dirty="0" smtClean="0"/>
              <a:t> or </a:t>
            </a:r>
            <a:r>
              <a:rPr lang="en-AU" b="1" dirty="0" err="1" smtClean="0">
                <a:hlinkClick r:id="rId3" action="ppaction://hlinkfile" tooltip="Kiasi"/>
              </a:rPr>
              <a:t>Kiasi</a:t>
            </a:r>
            <a:r>
              <a:rPr lang="en-AU" b="1" dirty="0" smtClean="0">
                <a:hlinkClick r:id="rId3" action="ppaction://hlinkfile" tooltip="Kiasi"/>
              </a:rPr>
              <a:t>-ism</a:t>
            </a:r>
            <a:r>
              <a:rPr lang="en-AU" dirty="0" smtClean="0"/>
              <a:t> means to take extreme means to avoid risk.</a:t>
            </a:r>
          </a:p>
          <a:p>
            <a:endParaRPr lang="en-SG" dirty="0" smtClean="0">
              <a:ea typeface="ＭＳ Ｐゴシック" pitchFamily="-96"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dirty="0" smtClean="0">
                <a:ea typeface="ＭＳ Ｐゴシック" pitchFamily="-96" charset="-128"/>
              </a:rPr>
              <a:t>Child rearing</a:t>
            </a:r>
            <a:r>
              <a:rPr lang="en-SG" baseline="0" dirty="0" smtClean="0">
                <a:ea typeface="ＭＳ Ｐゴシック" pitchFamily="-96" charset="-128"/>
              </a:rPr>
              <a:t> beliefs: What parents should do with their kindergarten children </a:t>
            </a:r>
            <a:r>
              <a:rPr lang="en-SG" baseline="0" dirty="0" err="1" smtClean="0">
                <a:ea typeface="ＭＳ Ｐゴシック" pitchFamily="-96" charset="-128"/>
              </a:rPr>
              <a:t>ie</a:t>
            </a:r>
            <a:r>
              <a:rPr lang="en-SG" baseline="0" dirty="0" smtClean="0">
                <a:ea typeface="ＭＳ Ｐゴシック" pitchFamily="-96" charset="-128"/>
              </a:rPr>
              <a:t> help children set goals, teach kids to organise and plan their time, show them new things, play pretend games, how to look after siblings, take care of belongings, do chores etc </a:t>
            </a:r>
          </a:p>
          <a:p>
            <a:pPr eaLnBrk="1" hangingPunct="1"/>
            <a:r>
              <a:rPr lang="en-SG" baseline="0" dirty="0" smtClean="0">
                <a:ea typeface="ＭＳ Ｐゴシック" pitchFamily="-96" charset="-128"/>
              </a:rPr>
              <a:t>Parental Involvement Read to your child, cock, attend meeting at school, discuss progress with child</a:t>
            </a:r>
          </a:p>
          <a:p>
            <a:pPr eaLnBrk="1" hangingPunct="1"/>
            <a:endParaRPr lang="en-SG" baseline="0" dirty="0" smtClean="0">
              <a:ea typeface="ＭＳ Ｐゴシック" pitchFamily="-96" charset="-128"/>
            </a:endParaRPr>
          </a:p>
          <a:p>
            <a:pPr eaLnBrk="1" hangingPunct="1"/>
            <a:endParaRPr lang="en-SG" dirty="0" smtClean="0">
              <a:ea typeface="ＭＳ Ｐゴシック" pitchFamily="-96"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endParaRPr lang="en-SG" dirty="0" smtClean="0">
              <a:ea typeface="ＭＳ Ｐゴシック" pitchFamily="-96"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dirty="0" smtClean="0">
                <a:ea typeface="ＭＳ Ｐゴシック" pitchFamily="-96" charset="-128"/>
              </a:rPr>
              <a:t>Move house</a:t>
            </a:r>
            <a:r>
              <a:rPr lang="en-SG" baseline="0" dirty="0" smtClean="0">
                <a:ea typeface="ＭＳ Ｐゴシック" pitchFamily="-96" charset="-128"/>
              </a:rPr>
              <a:t> to the catchment area</a:t>
            </a:r>
            <a:endParaRPr lang="en-SG" dirty="0" smtClean="0">
              <a:ea typeface="ＭＳ Ｐゴシック" pitchFamily="-96"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Rot="1" noChangeAspect="1" noChangeArrowheads="1" noTextEdit="1"/>
          </p:cNvSpPr>
          <p:nvPr>
            <p:ph type="sldImg"/>
          </p:nvPr>
        </p:nvSpPr>
        <p:spPr>
          <a:ln/>
        </p:spPr>
      </p:sp>
      <p:sp>
        <p:nvSpPr>
          <p:cNvPr id="17411" name="Rectangle 1027"/>
          <p:cNvSpPr>
            <a:spLocks noGrp="1" noChangeArrowheads="1"/>
          </p:cNvSpPr>
          <p:nvPr>
            <p:ph type="body" idx="1"/>
          </p:nvPr>
        </p:nvSpPr>
        <p:spPr>
          <a:noFill/>
          <a:ln/>
        </p:spPr>
        <p:txBody>
          <a:bodyPr/>
          <a:lstStyle/>
          <a:p>
            <a:pPr eaLnBrk="1" hangingPunct="1"/>
            <a:r>
              <a:rPr lang="en-SG" smtClean="0">
                <a:ea typeface="ＭＳ Ｐゴシック" pitchFamily="-96" charset="-128"/>
              </a:rPr>
              <a:t>This is an alternative title page with space for images.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D130A09A-1900-401D-8EA2-B915F7A04D8C}" type="datetime1">
              <a:rPr lang="en-SG"/>
              <a:pPr/>
              <a:t>24/7/2012</a:t>
            </a:fld>
            <a:endParaRPr lang="en-SG"/>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5D2E1E-3964-4FD4-A81D-B9AD600CCBB5}" type="slidenum">
              <a:rPr lang="en-SG"/>
              <a:pPr/>
              <a:t>‹#›</a:t>
            </a:fld>
            <a:endParaRPr lang="en-S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62FCC02-E2DD-424B-BFFE-C5D50AD80772}" type="datetime1">
              <a:rPr lang="en-SG"/>
              <a:pPr/>
              <a:t>24/7/2012</a:t>
            </a:fld>
            <a:endParaRPr lang="en-SG"/>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39E74DE-582B-4A77-A922-B7893077EC8B}" type="slidenum">
              <a:rPr lang="en-SG"/>
              <a:pPr/>
              <a:t>‹#›</a:t>
            </a:fld>
            <a:endParaRPr lang="en-S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1B4EFDD-439B-421C-B23D-9668A7EA451D}" type="datetime1">
              <a:rPr lang="en-SG"/>
              <a:pPr/>
              <a:t>24/7/2012</a:t>
            </a:fld>
            <a:endParaRPr lang="en-SG"/>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F8A467-92A2-4B66-83BD-68ED55A0AA85}" type="slidenum">
              <a:rPr lang="en-SG"/>
              <a:pPr/>
              <a:t>‹#›</a:t>
            </a:fld>
            <a:endParaRPr lang="en-S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E316FC38-53E5-452B-9229-D8C68F904F71}" type="datetime1">
              <a:rPr lang="en-SG"/>
              <a:pPr/>
              <a:t>24/7/2012</a:t>
            </a:fld>
            <a:endParaRPr lang="en-SG"/>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865F1DC-7341-4BF3-BECC-B9154D41DE19}" type="slidenum">
              <a:rPr lang="en-SG"/>
              <a:pPr/>
              <a:t>‹#›</a:t>
            </a:fld>
            <a:endParaRPr lang="en-S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6E522C47-1670-4285-86DD-ADDCE499B847}" type="datetime1">
              <a:rPr lang="en-SG"/>
              <a:pPr/>
              <a:t>24/7/2012</a:t>
            </a:fld>
            <a:endParaRPr lang="en-SG"/>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848E8BAD-75BB-42D9-980C-910D86B57CA6}" type="slidenum">
              <a:rPr lang="en-SG"/>
              <a:pPr/>
              <a:t>‹#›</a:t>
            </a:fld>
            <a:endParaRPr lang="en-S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EFA34CEA-2915-47A0-90AF-6DC31C490F05}" type="datetime1">
              <a:rPr lang="en-SG"/>
              <a:pPr/>
              <a:t>24/7/2012</a:t>
            </a:fld>
            <a:endParaRPr lang="en-SG"/>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1963B82F-2902-4864-89B7-FD7624D39672}" type="slidenum">
              <a:rPr lang="en-SG"/>
              <a:pPr/>
              <a:t>‹#›</a:t>
            </a:fld>
            <a:endParaRPr lang="en-S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197B802-ED2A-42CB-9E99-8795F3D43E42}" type="datetime1">
              <a:rPr lang="en-SG"/>
              <a:pPr/>
              <a:t>24/7/2012</a:t>
            </a:fld>
            <a:endParaRPr lang="en-SG"/>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574ECF7E-7459-40D3-8284-F5891919E8AE}" type="slidenum">
              <a:rPr lang="en-SG"/>
              <a:pPr/>
              <a:t>‹#›</a:t>
            </a:fld>
            <a:endParaRPr lang="en-S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9193FED-8427-4BF7-A647-A6AC75F9564F}" type="datetime1">
              <a:rPr lang="en-SG"/>
              <a:pPr/>
              <a:t>24/7/2012</a:t>
            </a:fld>
            <a:endParaRPr lang="en-SG"/>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510A17E-741F-4F4B-85E7-50FCCD842374}" type="slidenum">
              <a:rPr lang="en-SG"/>
              <a:pPr/>
              <a:t>‹#›</a:t>
            </a:fld>
            <a:endParaRPr lang="en-S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574EAD74-EBDB-4142-9D2C-1F1CF639A80F}" type="datetime1">
              <a:rPr lang="en-SG"/>
              <a:pPr/>
              <a:t>24/7/2012</a:t>
            </a:fld>
            <a:endParaRPr lang="en-SG"/>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5DF5A99-C1B9-423E-8659-DBAA796B479A}" type="slidenum">
              <a:rPr lang="en-SG"/>
              <a:pPr/>
              <a:t>‹#›</a:t>
            </a:fld>
            <a:endParaRPr lang="en-S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A59A45E-C46B-4FD6-9C17-A5C0B2BD601A}" type="datetime1">
              <a:rPr lang="en-SG"/>
              <a:pPr/>
              <a:t>24/7/2012</a:t>
            </a:fld>
            <a:endParaRPr lang="en-SG"/>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77C175B-B029-4C42-9E99-C791E856AFE8}" type="slidenum">
              <a:rPr lang="en-SG"/>
              <a:pPr/>
              <a:t>‹#›</a:t>
            </a:fld>
            <a:endParaRPr lang="en-S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660FD36-8874-47E0-B5A5-1011267912E8}" type="datetime1">
              <a:rPr lang="en-SG"/>
              <a:pPr/>
              <a:t>24/7/2012</a:t>
            </a:fld>
            <a:endParaRPr lang="en-SG"/>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F2AFB4-2A31-4B19-B84F-F6EEDD81F84B}" type="slidenum">
              <a:rPr lang="en-SG"/>
              <a:pPr/>
              <a:t>‹#›</a:t>
            </a:fld>
            <a:endParaRPr lang="en-S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SG"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105" charset="0"/>
              </a:defRPr>
            </a:lvl1pPr>
          </a:lstStyle>
          <a:p>
            <a:fld id="{FE8B9D07-5B58-4AA7-A6F5-64BF5E9589E8}" type="datetime1">
              <a:rPr lang="en-SG"/>
              <a:pPr/>
              <a:t>24/7/2012</a:t>
            </a:fld>
            <a:endParaRPr lang="en-SG"/>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5"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105" charset="0"/>
              </a:defRPr>
            </a:lvl1pPr>
          </a:lstStyle>
          <a:p>
            <a:fld id="{D96C9400-BDEB-4913-A09A-60A1A3F7CD16}" type="slidenum">
              <a:rPr lang="en-SG"/>
              <a:pPr/>
              <a:t>‹#›</a:t>
            </a:fld>
            <a:endParaRPr lang="en-SG"/>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pitchFamily="-105" charset="-128"/>
          <a:cs typeface="ＭＳ Ｐゴシック" pitchFamily="-105" charset="-128"/>
        </a:defRPr>
      </a:lvl1pPr>
      <a:lvl2pPr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2pPr>
      <a:lvl3pPr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3pPr>
      <a:lvl4pPr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4pPr>
      <a:lvl5pPr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5pPr>
      <a:lvl6pPr marL="457200"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6pPr>
      <a:lvl7pPr marL="914400"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7pPr>
      <a:lvl8pPr marL="1371600"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8pPr>
      <a:lvl9pPr marL="1828800" algn="ctr" defTabSz="457200" rtl="0" eaLnBrk="1" fontAlgn="base" hangingPunct="1">
        <a:spcBef>
          <a:spcPct val="0"/>
        </a:spcBef>
        <a:spcAft>
          <a:spcPct val="0"/>
        </a:spcAft>
        <a:defRPr sz="4400">
          <a:solidFill>
            <a:schemeClr val="tx1"/>
          </a:solidFill>
          <a:latin typeface="Calibri" pitchFamily="-105" charset="0"/>
          <a:ea typeface="ＭＳ Ｐゴシック" pitchFamily="-105" charset="-128"/>
          <a:cs typeface="ＭＳ Ｐゴシック" pitchFamily="-105"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5" charset="-128"/>
          <a:cs typeface="ＭＳ Ｐゴシック" pitchFamily="-105"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amie.frewen@jcu.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609600" y="1600200"/>
            <a:ext cx="5930900" cy="803275"/>
          </a:xfrm>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Pre-education in Singapore</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dirty="0">
              <a:solidFill>
                <a:srgbClr val="FFFFFF"/>
              </a:solidFill>
              <a:latin typeface="Calibri" pitchFamily="-105" charset="0"/>
            </a:endParaRPr>
          </a:p>
        </p:txBody>
      </p:sp>
      <p:sp>
        <p:nvSpPr>
          <p:cNvPr id="7" name="Rectangle 6"/>
          <p:cNvSpPr>
            <a:spLocks noChangeArrowheads="1"/>
          </p:cNvSpPr>
          <p:nvPr/>
        </p:nvSpPr>
        <p:spPr bwMode="auto">
          <a:xfrm>
            <a:off x="0" y="3429000"/>
            <a:ext cx="9144000" cy="3429000"/>
          </a:xfrm>
          <a:prstGeom prst="rect">
            <a:avLst/>
          </a:prstGeom>
          <a:noFill/>
          <a:ln w="3175">
            <a:solidFill>
              <a:schemeClr val="tx1"/>
            </a:solidFill>
            <a:round/>
            <a:headEnd/>
            <a:tailEnd/>
          </a:ln>
          <a:effectLst>
            <a:outerShdw dist="23000" dir="5400000" rotWithShape="0">
              <a:srgbClr val="808080">
                <a:alpha val="34999"/>
              </a:srgbClr>
            </a:outerShdw>
          </a:effectLst>
        </p:spPr>
        <p:txBody>
          <a:bodyPr anchor="ctr"/>
          <a:lstStyle/>
          <a:p>
            <a:pPr algn="ctr"/>
            <a:endParaRPr lang="en-US" dirty="0">
              <a:solidFill>
                <a:srgbClr val="005ABB"/>
              </a:solidFill>
              <a:latin typeface="Calibri" pitchFamily="-105" charset="0"/>
            </a:endParaRPr>
          </a:p>
        </p:txBody>
      </p:sp>
      <p:sp>
        <p:nvSpPr>
          <p:cNvPr id="16389" name="TextBox 7"/>
          <p:cNvSpPr txBox="1">
            <a:spLocks noChangeArrowheads="1"/>
          </p:cNvSpPr>
          <p:nvPr/>
        </p:nvSpPr>
        <p:spPr bwMode="auto">
          <a:xfrm>
            <a:off x="901700" y="4838700"/>
            <a:ext cx="6959600" cy="1569660"/>
          </a:xfrm>
          <a:prstGeom prst="rect">
            <a:avLst/>
          </a:prstGeom>
          <a:noFill/>
          <a:ln w="9525">
            <a:noFill/>
            <a:miter lim="800000"/>
            <a:headEnd/>
            <a:tailEnd/>
          </a:ln>
        </p:spPr>
        <p:txBody>
          <a:bodyPr wrap="square">
            <a:spAutoFit/>
          </a:bodyPr>
          <a:lstStyle/>
          <a:p>
            <a:r>
              <a:rPr lang="en-SG" sz="2400" dirty="0" smtClean="0">
                <a:cs typeface="Arial" charset="0"/>
              </a:rPr>
              <a:t>Research Team: Dr Amie Frewen, Dr Margaret Carter, Ms Natasha Riard and Ms Eileen Chew</a:t>
            </a:r>
          </a:p>
          <a:p>
            <a:pPr algn="ctr"/>
            <a:endParaRPr lang="en-SG" sz="2400" dirty="0" smtClean="0">
              <a:cs typeface="Arial" charset="0"/>
            </a:endParaRPr>
          </a:p>
          <a:p>
            <a:pPr algn="ctr"/>
            <a:r>
              <a:rPr lang="en-SG" sz="2400" dirty="0" smtClean="0">
                <a:cs typeface="Arial" charset="0"/>
              </a:rPr>
              <a:t>Funded by: JCU - Singapore</a:t>
            </a:r>
            <a:endParaRPr lang="en-SG" sz="2400" dirty="0">
              <a:cs typeface="Arial" charset="0"/>
            </a:endParaRPr>
          </a:p>
        </p:txBody>
      </p:sp>
      <p:sp>
        <p:nvSpPr>
          <p:cNvPr id="16391" name="Title 1"/>
          <p:cNvSpPr>
            <a:spLocks/>
          </p:cNvSpPr>
          <p:nvPr/>
        </p:nvSpPr>
        <p:spPr bwMode="auto">
          <a:xfrm>
            <a:off x="236483" y="2259013"/>
            <a:ext cx="6304017" cy="803275"/>
          </a:xfrm>
          <a:prstGeom prst="rect">
            <a:avLst/>
          </a:prstGeom>
          <a:noFill/>
          <a:ln w="9525">
            <a:noFill/>
            <a:miter lim="800000"/>
            <a:headEnd/>
            <a:tailEnd/>
          </a:ln>
        </p:spPr>
        <p:txBody>
          <a:bodyPr wrap="none" lIns="0" tIns="0" rIns="0" bIns="0"/>
          <a:lstStyle/>
          <a:p>
            <a:r>
              <a:rPr lang="en-SG" sz="3200" i="1" dirty="0" smtClean="0">
                <a:solidFill>
                  <a:srgbClr val="005ABB"/>
                </a:solidFill>
                <a:latin typeface="Times" pitchFamily="-96" charset="0"/>
                <a:cs typeface="Times" pitchFamily="-96" charset="0"/>
              </a:rPr>
              <a:t>Are there ethnic differences in parental attitudes?</a:t>
            </a:r>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dirty="0"/>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pic>
        <p:nvPicPr>
          <p:cNvPr id="10" name="Picture 9" descr="untitledb.bmp"/>
          <p:cNvPicPr>
            <a:picLocks noChangeAspect="1"/>
          </p:cNvPicPr>
          <p:nvPr/>
        </p:nvPicPr>
        <p:blipFill>
          <a:blip r:embed="rId4"/>
          <a:stretch>
            <a:fillRect/>
          </a:stretch>
        </p:blipFill>
        <p:spPr>
          <a:xfrm rot="835515">
            <a:off x="6613858" y="3033707"/>
            <a:ext cx="2295238" cy="19904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609600" y="381000"/>
            <a:ext cx="5435600" cy="815975"/>
          </a:xfrm>
        </p:spPr>
        <p:txBody>
          <a:bodyPr lIns="0" tIns="0" rIns="0" bIns="0"/>
          <a:lstStyle/>
          <a:p>
            <a:pPr algn="l"/>
            <a:r>
              <a:rPr lang="en-SG" dirty="0" smtClean="0">
                <a:solidFill>
                  <a:srgbClr val="0066B3"/>
                </a:solidFill>
                <a:latin typeface="Times" pitchFamily="-96" charset="0"/>
                <a:ea typeface="ＭＳ Ｐゴシック" pitchFamily="-96" charset="-128"/>
              </a:rPr>
              <a:t>Outline</a:t>
            </a:r>
          </a:p>
        </p:txBody>
      </p:sp>
      <p:sp>
        <p:nvSpPr>
          <p:cNvPr id="18438" name="Line 9"/>
          <p:cNvSpPr>
            <a:spLocks noChangeShapeType="1"/>
          </p:cNvSpPr>
          <p:nvPr/>
        </p:nvSpPr>
        <p:spPr bwMode="auto">
          <a:xfrm>
            <a:off x="609600" y="1196975"/>
            <a:ext cx="8164513" cy="0"/>
          </a:xfrm>
          <a:prstGeom prst="line">
            <a:avLst/>
          </a:prstGeom>
          <a:noFill/>
          <a:ln w="6350">
            <a:solidFill>
              <a:srgbClr val="005ABB"/>
            </a:solidFill>
            <a:round/>
            <a:headEnd/>
            <a:tailEnd/>
          </a:ln>
        </p:spPr>
        <p:txBody>
          <a:bodyPr wrap="none" anchor="ctr"/>
          <a:lstStyle/>
          <a:p>
            <a:endParaRPr lang="en-SG" dirty="0"/>
          </a:p>
        </p:txBody>
      </p:sp>
      <p:sp>
        <p:nvSpPr>
          <p:cNvPr id="18439" name="Line 10"/>
          <p:cNvSpPr>
            <a:spLocks noChangeShapeType="1"/>
          </p:cNvSpPr>
          <p:nvPr/>
        </p:nvSpPr>
        <p:spPr bwMode="auto">
          <a:xfrm>
            <a:off x="609600" y="6586538"/>
            <a:ext cx="8164513" cy="0"/>
          </a:xfrm>
          <a:prstGeom prst="line">
            <a:avLst/>
          </a:prstGeom>
          <a:noFill/>
          <a:ln w="6350">
            <a:solidFill>
              <a:srgbClr val="005ABB"/>
            </a:solidFill>
            <a:round/>
            <a:headEnd/>
            <a:tailEnd/>
          </a:ln>
        </p:spPr>
        <p:txBody>
          <a:bodyPr wrap="none" anchor="ctr"/>
          <a:lstStyle/>
          <a:p>
            <a:endParaRPr lang="en-SG" dirty="0"/>
          </a:p>
        </p:txBody>
      </p:sp>
      <p:sp>
        <p:nvSpPr>
          <p:cNvPr id="18440" name="Rectangle 8"/>
          <p:cNvSpPr>
            <a:spLocks/>
          </p:cNvSpPr>
          <p:nvPr/>
        </p:nvSpPr>
        <p:spPr bwMode="auto">
          <a:xfrm>
            <a:off x="609600" y="1793875"/>
            <a:ext cx="8229600" cy="4525963"/>
          </a:xfrm>
          <a:prstGeom prst="rect">
            <a:avLst/>
          </a:prstGeom>
          <a:noFill/>
          <a:ln w="9525">
            <a:noFill/>
            <a:miter lim="800000"/>
            <a:headEnd/>
            <a:tailEnd/>
          </a:ln>
        </p:spPr>
        <p:txBody>
          <a:bodyPr/>
          <a:lstStyle/>
          <a:p>
            <a:pPr marL="342900" indent="-342900" eaLnBrk="0" hangingPunct="0">
              <a:spcBef>
                <a:spcPts val="0"/>
              </a:spcBef>
              <a:buFont typeface="Arial" charset="0"/>
              <a:buChar char="•"/>
            </a:pPr>
            <a:r>
              <a:rPr lang="en-SG" sz="2800" dirty="0" smtClean="0">
                <a:latin typeface="Calibri" pitchFamily="-105" charset="0"/>
              </a:rPr>
              <a:t>Background</a:t>
            </a:r>
          </a:p>
          <a:p>
            <a:pPr marL="342900" indent="-342900" eaLnBrk="0" hangingPunct="0">
              <a:spcBef>
                <a:spcPts val="0"/>
              </a:spcBef>
              <a:buFont typeface="Arial" charset="0"/>
              <a:buChar char="•"/>
            </a:pPr>
            <a:endParaRPr lang="en-SG" sz="2800" dirty="0" smtClean="0">
              <a:latin typeface="Calibri" pitchFamily="-105" charset="0"/>
            </a:endParaRPr>
          </a:p>
          <a:p>
            <a:pPr marL="342900" indent="-342900" eaLnBrk="0" hangingPunct="0">
              <a:spcBef>
                <a:spcPts val="0"/>
              </a:spcBef>
              <a:buFont typeface="Arial" charset="0"/>
              <a:buChar char="•"/>
            </a:pPr>
            <a:r>
              <a:rPr lang="en-SG" sz="2800" dirty="0" smtClean="0">
                <a:latin typeface="Calibri" pitchFamily="-105" charset="0"/>
              </a:rPr>
              <a:t>Singapore</a:t>
            </a:r>
          </a:p>
          <a:p>
            <a:pPr marL="342900" indent="-342900" eaLnBrk="0" hangingPunct="0">
              <a:spcBef>
                <a:spcPts val="0"/>
              </a:spcBef>
              <a:buFont typeface="Arial" charset="0"/>
              <a:buChar char="•"/>
            </a:pPr>
            <a:endParaRPr lang="en-SG" sz="2800" dirty="0" smtClean="0">
              <a:latin typeface="Calibri" pitchFamily="-105" charset="0"/>
            </a:endParaRPr>
          </a:p>
          <a:p>
            <a:pPr marL="342900" indent="-342900" eaLnBrk="0" hangingPunct="0">
              <a:spcBef>
                <a:spcPts val="0"/>
              </a:spcBef>
              <a:buFont typeface="Arial" charset="0"/>
              <a:buChar char="•"/>
            </a:pPr>
            <a:r>
              <a:rPr lang="en-SG" sz="2800" dirty="0" smtClean="0">
                <a:latin typeface="Calibri" pitchFamily="-105" charset="0"/>
              </a:rPr>
              <a:t>Method</a:t>
            </a:r>
          </a:p>
          <a:p>
            <a:pPr marL="342900" indent="-342900" eaLnBrk="0" hangingPunct="0">
              <a:spcBef>
                <a:spcPts val="0"/>
              </a:spcBef>
            </a:pPr>
            <a:endParaRPr lang="en-SG" sz="2800" dirty="0" smtClean="0">
              <a:latin typeface="Calibri" pitchFamily="-105" charset="0"/>
            </a:endParaRPr>
          </a:p>
          <a:p>
            <a:pPr marL="342900" indent="-342900" eaLnBrk="0" hangingPunct="0">
              <a:spcBef>
                <a:spcPts val="0"/>
              </a:spcBef>
              <a:buFont typeface="Arial" charset="0"/>
              <a:buChar char="•"/>
            </a:pPr>
            <a:r>
              <a:rPr lang="en-SG" sz="2800" dirty="0" smtClean="0">
                <a:latin typeface="Calibri" pitchFamily="-105" charset="0"/>
              </a:rPr>
              <a:t>Results</a:t>
            </a:r>
          </a:p>
          <a:p>
            <a:pPr marL="342900" indent="-342900" eaLnBrk="0" hangingPunct="0">
              <a:spcBef>
                <a:spcPts val="0"/>
              </a:spcBef>
              <a:buFont typeface="Arial" charset="0"/>
              <a:buChar char="•"/>
            </a:pPr>
            <a:endParaRPr lang="en-SG" sz="2800" dirty="0" smtClean="0">
              <a:latin typeface="Calibri" pitchFamily="-105" charset="0"/>
            </a:endParaRPr>
          </a:p>
          <a:p>
            <a:pPr marL="342900" indent="-342900" eaLnBrk="0" hangingPunct="0">
              <a:spcBef>
                <a:spcPts val="0"/>
              </a:spcBef>
              <a:buFont typeface="Arial" charset="0"/>
              <a:buChar char="•"/>
            </a:pPr>
            <a:r>
              <a:rPr lang="en-SG" sz="2800" dirty="0" smtClean="0">
                <a:latin typeface="Calibri" pitchFamily="-105" charset="0"/>
              </a:rPr>
              <a:t>Implications for the wider community</a:t>
            </a:r>
          </a:p>
          <a:p>
            <a:pPr marL="342900" indent="-342900" eaLnBrk="0" hangingPunct="0">
              <a:spcBef>
                <a:spcPct val="20000"/>
              </a:spcBef>
              <a:buFont typeface="Arial" charset="0"/>
              <a:buChar char="•"/>
            </a:pPr>
            <a:endParaRPr lang="en-SG" sz="3200" dirty="0">
              <a:latin typeface="Calibri" pitchFamily="-105" charset="0"/>
            </a:endParaRPr>
          </a:p>
          <a:p>
            <a:pPr marL="742950" lvl="1" indent="-285750" eaLnBrk="0" hangingPunct="0">
              <a:spcBef>
                <a:spcPct val="20000"/>
              </a:spcBef>
              <a:buFont typeface="Arial" charset="0"/>
              <a:buChar char="–"/>
            </a:pPr>
            <a:endParaRPr lang="en-SG" sz="2800" dirty="0">
              <a:latin typeface="Calibri" pitchFamily="-105" charset="0"/>
            </a:endParaRPr>
          </a:p>
        </p:txBody>
      </p:sp>
      <p:pic>
        <p:nvPicPr>
          <p:cNvPr id="7" name="Picture 9" descr="Q:\DSDM\Year 2010\Marcom Team\Logo\JCU Singapore new logo\Logo(new).jpg"/>
          <p:cNvPicPr>
            <a:picLocks noChangeAspect="1" noChangeArrowheads="1"/>
          </p:cNvPicPr>
          <p:nvPr/>
        </p:nvPicPr>
        <p:blipFill>
          <a:blip r:embed="rId3"/>
          <a:srcRect/>
          <a:stretch>
            <a:fillRect/>
          </a:stretch>
        </p:blipFill>
        <p:spPr bwMode="auto">
          <a:xfrm>
            <a:off x="7489346" y="152401"/>
            <a:ext cx="1284767" cy="860400"/>
          </a:xfrm>
          <a:prstGeom prst="rect">
            <a:avLst/>
          </a:prstGeom>
          <a:noFill/>
          <a:ln w="9525">
            <a:noFill/>
            <a:miter lim="800000"/>
            <a:headEnd/>
            <a:tailEnd/>
          </a:ln>
        </p:spPr>
      </p:pic>
      <p:pic>
        <p:nvPicPr>
          <p:cNvPr id="39938" name="Picture 2" descr="https://encrypted-tbn2.google.com/images?q=tbn:ANd9GcSaYbeouFs2xyge0-nznmDMn5XOUoPW5XK9hzWFY0bwa9ZrGdEREw"/>
          <p:cNvPicPr>
            <a:picLocks noChangeAspect="1" noChangeArrowheads="1"/>
          </p:cNvPicPr>
          <p:nvPr/>
        </p:nvPicPr>
        <p:blipFill>
          <a:blip r:embed="rId4"/>
          <a:srcRect/>
          <a:stretch>
            <a:fillRect/>
          </a:stretch>
        </p:blipFill>
        <p:spPr bwMode="auto">
          <a:xfrm>
            <a:off x="4403510" y="1793874"/>
            <a:ext cx="4319324" cy="32353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1.bp.blogspot.com/-H4eGkMRoVDc/Tnz89mi9YqI/AAAAAAAABQ8/KR43HD2bTV0/s1600/Map-of-Southeast-Asia-Region.jpg"/>
          <p:cNvPicPr>
            <a:picLocks noChangeAspect="1" noChangeArrowheads="1"/>
          </p:cNvPicPr>
          <p:nvPr/>
        </p:nvPicPr>
        <p:blipFill>
          <a:blip r:embed="rId3"/>
          <a:srcRect/>
          <a:stretch>
            <a:fillRect/>
          </a:stretch>
        </p:blipFill>
        <p:spPr bwMode="auto">
          <a:xfrm>
            <a:off x="1" y="1111431"/>
            <a:ext cx="4798210" cy="5746569"/>
          </a:xfrm>
          <a:prstGeom prst="rect">
            <a:avLst/>
          </a:prstGeom>
          <a:noFill/>
        </p:spPr>
      </p:pic>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Singapore</a:t>
            </a:r>
          </a:p>
        </p:txBody>
      </p:sp>
      <p:sp>
        <p:nvSpPr>
          <p:cNvPr id="10" name="Content Placeholder 9"/>
          <p:cNvSpPr>
            <a:spLocks noGrp="1"/>
          </p:cNvSpPr>
          <p:nvPr>
            <p:ph idx="1"/>
          </p:nvPr>
        </p:nvSpPr>
        <p:spPr>
          <a:xfrm>
            <a:off x="457199" y="1417638"/>
            <a:ext cx="8305801" cy="4708525"/>
          </a:xfrm>
        </p:spPr>
        <p:txBody>
          <a:bodyPr/>
          <a:lstStyle/>
          <a:p>
            <a:endParaRPr lang="en-AU" dirty="0" smtClean="0"/>
          </a:p>
          <a:p>
            <a:pPr>
              <a:buNone/>
            </a:pPr>
            <a:r>
              <a:rPr lang="en-US" dirty="0" smtClean="0"/>
              <a:t>  </a:t>
            </a:r>
          </a:p>
          <a:p>
            <a:pPr>
              <a:buNone/>
            </a:pPr>
            <a:r>
              <a:rPr lang="en-US" dirty="0" smtClean="0"/>
              <a:t> </a:t>
            </a:r>
            <a:endParaRPr lang="en-AU" dirty="0"/>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dirty="0">
              <a:solidFill>
                <a:srgbClr val="FFFFFF"/>
              </a:solidFill>
              <a:latin typeface="Calibri" pitchFamily="-105"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dirty="0"/>
          </a:p>
        </p:txBody>
      </p:sp>
      <p:pic>
        <p:nvPicPr>
          <p:cNvPr id="9" name="Picture 9" descr="Q:\DSDM\Year 2010\Marcom Team\Logo\JCU Singapore new logo\Logo(new).jpg"/>
          <p:cNvPicPr>
            <a:picLocks noChangeAspect="1" noChangeArrowheads="1"/>
          </p:cNvPicPr>
          <p:nvPr/>
        </p:nvPicPr>
        <p:blipFill>
          <a:blip r:embed="rId4"/>
          <a:srcRect/>
          <a:stretch>
            <a:fillRect/>
          </a:stretch>
        </p:blipFill>
        <p:spPr bwMode="auto">
          <a:xfrm>
            <a:off x="7480301" y="252413"/>
            <a:ext cx="1282700" cy="859017"/>
          </a:xfrm>
          <a:prstGeom prst="rect">
            <a:avLst/>
          </a:prstGeom>
          <a:noFill/>
          <a:ln w="9525">
            <a:noFill/>
            <a:miter lim="800000"/>
            <a:headEnd/>
            <a:tailEnd/>
          </a:ln>
        </p:spPr>
      </p:pic>
      <p:sp>
        <p:nvSpPr>
          <p:cNvPr id="12" name="TextBox 11"/>
          <p:cNvSpPr txBox="1"/>
          <p:nvPr/>
        </p:nvSpPr>
        <p:spPr>
          <a:xfrm>
            <a:off x="5308600" y="1417638"/>
            <a:ext cx="3621644" cy="4247317"/>
          </a:xfrm>
          <a:prstGeom prst="rect">
            <a:avLst/>
          </a:prstGeom>
          <a:noFill/>
        </p:spPr>
        <p:txBody>
          <a:bodyPr wrap="square" rtlCol="0">
            <a:spAutoFit/>
          </a:bodyPr>
          <a:lstStyle/>
          <a:p>
            <a:r>
              <a:rPr lang="en-US" dirty="0" smtClean="0"/>
              <a:t>1800’s:   British rule</a:t>
            </a:r>
          </a:p>
          <a:p>
            <a:r>
              <a:rPr lang="en-US" dirty="0" smtClean="0"/>
              <a:t>WW2:     Invaded by Japan</a:t>
            </a:r>
          </a:p>
          <a:p>
            <a:r>
              <a:rPr lang="en-US" dirty="0" smtClean="0"/>
              <a:t>1963:      Independence from  </a:t>
            </a:r>
          </a:p>
          <a:p>
            <a:r>
              <a:rPr lang="en-US" dirty="0" smtClean="0"/>
              <a:t>               British rule     Malaysia</a:t>
            </a:r>
          </a:p>
          <a:p>
            <a:r>
              <a:rPr lang="en-US" dirty="0" smtClean="0"/>
              <a:t>1965:      Republic of Singapore</a:t>
            </a:r>
          </a:p>
          <a:p>
            <a:endParaRPr lang="en-US" dirty="0" smtClean="0"/>
          </a:p>
          <a:p>
            <a:r>
              <a:rPr lang="en-US" dirty="0" smtClean="0"/>
              <a:t>Thriving Economic Hub and Education Hub</a:t>
            </a:r>
          </a:p>
          <a:p>
            <a:endParaRPr lang="en-US" dirty="0" smtClean="0"/>
          </a:p>
          <a:p>
            <a:r>
              <a:rPr lang="en-AU" dirty="0" smtClean="0"/>
              <a:t>Population 5.18 million people</a:t>
            </a:r>
          </a:p>
          <a:p>
            <a:endParaRPr lang="en-US" dirty="0" smtClean="0"/>
          </a:p>
          <a:p>
            <a:r>
              <a:rPr lang="en-AU" dirty="0" smtClean="0"/>
              <a:t>74% Chinese,13.4% Malay, and 9% Indian, 3.2% Eurasians</a:t>
            </a:r>
          </a:p>
          <a:p>
            <a:endParaRPr lang="en-US" dirty="0" smtClean="0"/>
          </a:p>
          <a:p>
            <a:endParaRPr lang="en-AU" dirty="0"/>
          </a:p>
        </p:txBody>
      </p:sp>
      <p:sp>
        <p:nvSpPr>
          <p:cNvPr id="13" name="Right Arrow 12"/>
          <p:cNvSpPr/>
          <p:nvPr/>
        </p:nvSpPr>
        <p:spPr>
          <a:xfrm rot="7844760">
            <a:off x="1176830" y="4193539"/>
            <a:ext cx="609601" cy="22351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solidFill>
                <a:srgbClr val="FF0000"/>
              </a:solidFill>
            </a:endParaRPr>
          </a:p>
        </p:txBody>
      </p:sp>
      <p:pic>
        <p:nvPicPr>
          <p:cNvPr id="10244" name="Picture 4" descr="http://www.travellerspoint.com/maps/181.gif"/>
          <p:cNvPicPr>
            <a:picLocks noChangeAspect="1" noChangeArrowheads="1"/>
          </p:cNvPicPr>
          <p:nvPr/>
        </p:nvPicPr>
        <p:blipFill>
          <a:blip r:embed="rId5"/>
          <a:srcRect/>
          <a:stretch>
            <a:fillRect/>
          </a:stretch>
        </p:blipFill>
        <p:spPr bwMode="auto">
          <a:xfrm>
            <a:off x="3378200" y="2320316"/>
            <a:ext cx="1600200" cy="1721796"/>
          </a:xfrm>
          <a:prstGeom prst="rect">
            <a:avLst/>
          </a:prstGeom>
          <a:noFill/>
        </p:spPr>
      </p:pic>
      <p:cxnSp>
        <p:nvCxnSpPr>
          <p:cNvPr id="15" name="Straight Arrow Connector 14"/>
          <p:cNvCxnSpPr/>
          <p:nvPr/>
        </p:nvCxnSpPr>
        <p:spPr>
          <a:xfrm>
            <a:off x="7480301" y="2436125"/>
            <a:ext cx="203034"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Education System</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dirty="0">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dirty="0"/>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pic>
        <p:nvPicPr>
          <p:cNvPr id="14" name="Content Placeholder 13" descr="edu_system_chart.gif"/>
          <p:cNvPicPr>
            <a:picLocks noGrp="1" noChangeAspect="1"/>
          </p:cNvPicPr>
          <p:nvPr>
            <p:ph idx="1"/>
          </p:nvPr>
        </p:nvPicPr>
        <p:blipFill>
          <a:blip r:embed="rId4"/>
          <a:stretch>
            <a:fillRect/>
          </a:stretch>
        </p:blipFill>
        <p:spPr>
          <a:xfrm>
            <a:off x="1808626" y="1168434"/>
            <a:ext cx="4588359" cy="5689566"/>
          </a:xfrm>
        </p:spPr>
      </p:pic>
      <p:sp>
        <p:nvSpPr>
          <p:cNvPr id="8" name="TextBox 7"/>
          <p:cNvSpPr txBox="1"/>
          <p:nvPr/>
        </p:nvSpPr>
        <p:spPr>
          <a:xfrm>
            <a:off x="7172696" y="3062288"/>
            <a:ext cx="1590305" cy="1569660"/>
          </a:xfrm>
          <a:prstGeom prst="rect">
            <a:avLst/>
          </a:prstGeom>
          <a:noFill/>
        </p:spPr>
        <p:txBody>
          <a:bodyPr wrap="square" rtlCol="0">
            <a:spAutoFit/>
          </a:bodyPr>
          <a:lstStyle/>
          <a:p>
            <a:r>
              <a:rPr lang="en-US" sz="1600" b="1" dirty="0" smtClean="0"/>
              <a:t>Hours:</a:t>
            </a:r>
          </a:p>
          <a:p>
            <a:r>
              <a:rPr lang="en-US" sz="1600" u="sng" dirty="0" err="1" smtClean="0"/>
              <a:t>Govt</a:t>
            </a:r>
            <a:r>
              <a:rPr lang="en-US" sz="1600" u="sng" dirty="0" smtClean="0"/>
              <a:t>:</a:t>
            </a:r>
          </a:p>
          <a:p>
            <a:r>
              <a:rPr lang="en-US" sz="1600" dirty="0" smtClean="0"/>
              <a:t>8:00 – 12:00 or</a:t>
            </a:r>
          </a:p>
          <a:p>
            <a:r>
              <a:rPr lang="en-US" sz="1600" dirty="0" smtClean="0"/>
              <a:t>1:00 – 5:00</a:t>
            </a:r>
          </a:p>
          <a:p>
            <a:r>
              <a:rPr lang="en-US" sz="1600" u="sng" dirty="0" smtClean="0"/>
              <a:t>Private:</a:t>
            </a:r>
          </a:p>
          <a:p>
            <a:r>
              <a:rPr lang="en-US" sz="1600" dirty="0" smtClean="0"/>
              <a:t>Varies (3-4hrs)</a:t>
            </a:r>
            <a:endParaRPr lang="en-AU" sz="1600" dirty="0"/>
          </a:p>
        </p:txBody>
      </p:sp>
      <p:sp>
        <p:nvSpPr>
          <p:cNvPr id="10" name="Left Arrow 9"/>
          <p:cNvSpPr/>
          <p:nvPr/>
        </p:nvSpPr>
        <p:spPr>
          <a:xfrm>
            <a:off x="6396985" y="6014852"/>
            <a:ext cx="472943" cy="178130"/>
          </a:xfrm>
          <a:prstGeom prst="leftArrow">
            <a:avLst/>
          </a:prstGeom>
          <a:gradFill>
            <a:gsLst>
              <a:gs pos="0">
                <a:srgbClr val="000082"/>
              </a:gs>
              <a:gs pos="30000">
                <a:srgbClr val="66008F"/>
              </a:gs>
              <a:gs pos="64999">
                <a:srgbClr val="BA0066"/>
              </a:gs>
              <a:gs pos="89999">
                <a:srgbClr val="FF0000"/>
              </a:gs>
              <a:gs pos="100000">
                <a:srgbClr val="FF8200"/>
              </a:gs>
            </a:gsLst>
            <a:lin ang="16200000" scaled="0"/>
          </a:gradFill>
          <a:effectLst>
            <a:outerShdw blurRad="40000" dist="23000" dir="5400000" rotWithShape="0">
              <a:schemeClr val="tx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solidFill>
                <a:srgbClr val="FF0000"/>
              </a:solidFill>
            </a:endParaRPr>
          </a:p>
        </p:txBody>
      </p:sp>
      <p:sp>
        <p:nvSpPr>
          <p:cNvPr id="12" name="Left Arrow 11"/>
          <p:cNvSpPr/>
          <p:nvPr/>
        </p:nvSpPr>
        <p:spPr>
          <a:xfrm>
            <a:off x="6396986" y="5370612"/>
            <a:ext cx="472942" cy="178130"/>
          </a:xfrm>
          <a:prstGeom prst="leftArrow">
            <a:avLst/>
          </a:prstGeom>
          <a:gradFill>
            <a:gsLst>
              <a:gs pos="0">
                <a:srgbClr val="000082"/>
              </a:gs>
              <a:gs pos="30000">
                <a:srgbClr val="66008F"/>
              </a:gs>
              <a:gs pos="64999">
                <a:srgbClr val="BA0066"/>
              </a:gs>
              <a:gs pos="89999">
                <a:srgbClr val="FF0000"/>
              </a:gs>
              <a:gs pos="100000">
                <a:srgbClr val="FF8200"/>
              </a:gs>
            </a:gsLst>
            <a:lin ang="16200000" scaled="0"/>
          </a:gradFill>
          <a:effectLst>
            <a:outerShdw blurRad="40000" dist="23000" dir="5400000" rotWithShape="0">
              <a:schemeClr val="tx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solidFill>
                <a:srgbClr val="FF0000"/>
              </a:solidFill>
            </a:endParaRPr>
          </a:p>
        </p:txBody>
      </p:sp>
      <p:sp>
        <p:nvSpPr>
          <p:cNvPr id="13" name="Left Arrow 12"/>
          <p:cNvSpPr/>
          <p:nvPr/>
        </p:nvSpPr>
        <p:spPr>
          <a:xfrm>
            <a:off x="6396986" y="4069192"/>
            <a:ext cx="472941" cy="178130"/>
          </a:xfrm>
          <a:prstGeom prst="leftArrow">
            <a:avLst/>
          </a:prstGeom>
          <a:gradFill>
            <a:gsLst>
              <a:gs pos="0">
                <a:srgbClr val="000082"/>
              </a:gs>
              <a:gs pos="30000">
                <a:srgbClr val="66008F"/>
              </a:gs>
              <a:gs pos="64999">
                <a:srgbClr val="BA0066"/>
              </a:gs>
              <a:gs pos="89999">
                <a:srgbClr val="FF0000"/>
              </a:gs>
              <a:gs pos="100000">
                <a:srgbClr val="FF8200"/>
              </a:gs>
            </a:gsLst>
            <a:lin ang="16200000" scaled="0"/>
          </a:gradFill>
          <a:effectLst>
            <a:outerShdw blurRad="40000" dist="23000" dir="5400000" rotWithShape="0">
              <a:schemeClr val="tx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solidFill>
                <a:srgbClr val="FF0000"/>
              </a:solidFill>
            </a:endParaRPr>
          </a:p>
        </p:txBody>
      </p:sp>
      <p:sp>
        <p:nvSpPr>
          <p:cNvPr id="15" name="Left Arrow 14"/>
          <p:cNvSpPr/>
          <p:nvPr/>
        </p:nvSpPr>
        <p:spPr>
          <a:xfrm>
            <a:off x="6396985" y="2884158"/>
            <a:ext cx="453956" cy="178130"/>
          </a:xfrm>
          <a:prstGeom prst="leftArrow">
            <a:avLst/>
          </a:prstGeom>
          <a:gradFill>
            <a:gsLst>
              <a:gs pos="0">
                <a:srgbClr val="000082"/>
              </a:gs>
              <a:gs pos="30000">
                <a:srgbClr val="66008F"/>
              </a:gs>
              <a:gs pos="64999">
                <a:srgbClr val="BA0066"/>
              </a:gs>
              <a:gs pos="89999">
                <a:srgbClr val="FF0000"/>
              </a:gs>
              <a:gs pos="100000">
                <a:srgbClr val="FF8200"/>
              </a:gs>
            </a:gsLst>
            <a:lin ang="16200000" scaled="0"/>
          </a:gradFill>
          <a:effectLst>
            <a:outerShdw blurRad="40000" dist="23000" dir="5400000" rotWithShape="0">
              <a:schemeClr val="tx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274638"/>
            <a:ext cx="8382000" cy="1143000"/>
          </a:xfrm>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Focus on education</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dirty="0">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dirty="0"/>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
        <p:nvSpPr>
          <p:cNvPr id="12" name="Content Placeholder 11"/>
          <p:cNvSpPr>
            <a:spLocks noGrp="1"/>
          </p:cNvSpPr>
          <p:nvPr>
            <p:ph idx="1"/>
          </p:nvPr>
        </p:nvSpPr>
        <p:spPr>
          <a:xfrm rot="20519783">
            <a:off x="210036" y="1498730"/>
            <a:ext cx="4521071" cy="1462088"/>
          </a:xfrm>
        </p:spPr>
        <p:txBody>
          <a:bodyPr/>
          <a:lstStyle/>
          <a:p>
            <a:pPr>
              <a:buNone/>
            </a:pPr>
            <a:r>
              <a:rPr lang="en-US" sz="1800" b="1" dirty="0" smtClean="0">
                <a:latin typeface="Lucida Console" pitchFamily="49" charset="0"/>
              </a:rPr>
              <a:t>By the time registration started on Monday at 7.30am, more than 70 eager parents were filing past the school gates to pay a S$100 non-refundable administration fee.</a:t>
            </a:r>
            <a:endParaRPr lang="en-US" sz="1800" dirty="0" smtClean="0">
              <a:latin typeface="Lucida Console" pitchFamily="49" charset="0"/>
            </a:endParaRPr>
          </a:p>
          <a:p>
            <a:pPr lvl="1"/>
            <a:endParaRPr lang="en-AU" dirty="0"/>
          </a:p>
        </p:txBody>
      </p:sp>
      <p:sp>
        <p:nvSpPr>
          <p:cNvPr id="10" name="TextBox 9"/>
          <p:cNvSpPr txBox="1"/>
          <p:nvPr/>
        </p:nvSpPr>
        <p:spPr>
          <a:xfrm rot="608233">
            <a:off x="5370780" y="1668346"/>
            <a:ext cx="3004457" cy="1754326"/>
          </a:xfrm>
          <a:prstGeom prst="rect">
            <a:avLst/>
          </a:prstGeom>
          <a:noFill/>
        </p:spPr>
        <p:txBody>
          <a:bodyPr wrap="square" rtlCol="0">
            <a:spAutoFit/>
          </a:bodyPr>
          <a:lstStyle/>
          <a:p>
            <a:r>
              <a:rPr lang="en-US" dirty="0" smtClean="0">
                <a:latin typeface="Lucida Console" pitchFamily="49" charset="0"/>
              </a:rPr>
              <a:t>Her son is a straight A student in a top boys school here yet this mother spends $5,800 a month on his tuition</a:t>
            </a:r>
            <a:endParaRPr lang="en-AU" dirty="0">
              <a:latin typeface="Lucida Console" pitchFamily="49" charset="0"/>
            </a:endParaRPr>
          </a:p>
        </p:txBody>
      </p:sp>
      <p:sp>
        <p:nvSpPr>
          <p:cNvPr id="11" name="TextBox 10"/>
          <p:cNvSpPr txBox="1"/>
          <p:nvPr/>
        </p:nvSpPr>
        <p:spPr>
          <a:xfrm>
            <a:off x="3702274" y="4134779"/>
            <a:ext cx="2636323" cy="1754326"/>
          </a:xfrm>
          <a:prstGeom prst="rect">
            <a:avLst/>
          </a:prstGeom>
          <a:noFill/>
        </p:spPr>
        <p:txBody>
          <a:bodyPr wrap="square" rtlCol="0">
            <a:spAutoFit/>
          </a:bodyPr>
          <a:lstStyle/>
          <a:p>
            <a:r>
              <a:rPr lang="en-US" dirty="0" smtClean="0">
                <a:latin typeface="Lucida Console" pitchFamily="49" charset="0"/>
              </a:rPr>
              <a:t>OUTRAGE over kindergarten's tuition classes  (2 hour classes on sat for </a:t>
            </a:r>
            <a:r>
              <a:rPr lang="en-US" dirty="0" err="1" smtClean="0">
                <a:latin typeface="Lucida Console" pitchFamily="49" charset="0"/>
              </a:rPr>
              <a:t>Maths</a:t>
            </a:r>
            <a:r>
              <a:rPr lang="en-US" dirty="0" smtClean="0">
                <a:latin typeface="Lucida Console" pitchFamily="49" charset="0"/>
              </a:rPr>
              <a:t> &amp; English)</a:t>
            </a:r>
            <a:endParaRPr lang="en-AU" dirty="0">
              <a:latin typeface="Lucida Console" pitchFamily="49" charset="0"/>
            </a:endParaRPr>
          </a:p>
        </p:txBody>
      </p:sp>
      <p:sp>
        <p:nvSpPr>
          <p:cNvPr id="13" name="TextBox 12"/>
          <p:cNvSpPr txBox="1"/>
          <p:nvPr/>
        </p:nvSpPr>
        <p:spPr>
          <a:xfrm rot="21286468">
            <a:off x="697177" y="4377036"/>
            <a:ext cx="2371106" cy="1754326"/>
          </a:xfrm>
          <a:prstGeom prst="rect">
            <a:avLst/>
          </a:prstGeom>
          <a:noFill/>
        </p:spPr>
        <p:txBody>
          <a:bodyPr wrap="square" rtlCol="0">
            <a:spAutoFit/>
          </a:bodyPr>
          <a:lstStyle/>
          <a:p>
            <a:r>
              <a:rPr lang="en-US" dirty="0" smtClean="0">
                <a:latin typeface="Lucida Console" pitchFamily="49" charset="0"/>
              </a:rPr>
              <a:t>Singaporeans will be given priority over PR in the Primary 1 ballot process</a:t>
            </a:r>
            <a:endParaRPr lang="en-AU" dirty="0">
              <a:latin typeface="Lucida Console" pitchFamily="49" charset="0"/>
            </a:endParaRPr>
          </a:p>
        </p:txBody>
      </p:sp>
      <p:sp>
        <p:nvSpPr>
          <p:cNvPr id="14" name="TextBox 13"/>
          <p:cNvSpPr txBox="1"/>
          <p:nvPr/>
        </p:nvSpPr>
        <p:spPr>
          <a:xfrm rot="288509">
            <a:off x="6727066" y="4085369"/>
            <a:ext cx="2222500" cy="2585323"/>
          </a:xfrm>
          <a:prstGeom prst="rect">
            <a:avLst/>
          </a:prstGeom>
          <a:noFill/>
        </p:spPr>
        <p:txBody>
          <a:bodyPr wrap="square" rtlCol="0">
            <a:spAutoFit/>
          </a:bodyPr>
          <a:lstStyle/>
          <a:p>
            <a:r>
              <a:rPr lang="en-US" dirty="0" smtClean="0">
                <a:latin typeface="Lucida Console" pitchFamily="49" charset="0"/>
              </a:rPr>
              <a:t>70 new school-based student care centre’s to be built to provide support when they are discharged from school</a:t>
            </a:r>
            <a:endParaRPr lang="en-AU" dirty="0">
              <a:latin typeface="Lucida Console" pitchFamily="49"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274638"/>
            <a:ext cx="8382000" cy="1143000"/>
          </a:xfrm>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Background</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dirty="0">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dirty="0"/>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
        <p:nvSpPr>
          <p:cNvPr id="12" name="Content Placeholder 11"/>
          <p:cNvSpPr>
            <a:spLocks noGrp="1"/>
          </p:cNvSpPr>
          <p:nvPr>
            <p:ph idx="1"/>
          </p:nvPr>
        </p:nvSpPr>
        <p:spPr/>
        <p:txBody>
          <a:bodyPr/>
          <a:lstStyle/>
          <a:p>
            <a:pPr>
              <a:buNone/>
            </a:pPr>
            <a:r>
              <a:rPr lang="en-US" dirty="0" smtClean="0"/>
              <a:t>PISA Study – 2009</a:t>
            </a:r>
          </a:p>
          <a:p>
            <a:pPr marL="342900" lvl="1" indent="-342900"/>
            <a:r>
              <a:rPr lang="en-US" dirty="0" smtClean="0"/>
              <a:t>4</a:t>
            </a:r>
            <a:r>
              <a:rPr lang="en-US" baseline="30000" dirty="0" smtClean="0"/>
              <a:t>th</a:t>
            </a:r>
            <a:r>
              <a:rPr lang="en-US" dirty="0" smtClean="0"/>
              <a:t> on Science literacy</a:t>
            </a:r>
          </a:p>
          <a:p>
            <a:pPr marL="342900" lvl="1" indent="-342900"/>
            <a:r>
              <a:rPr lang="en-US" dirty="0" smtClean="0"/>
              <a:t>5</a:t>
            </a:r>
            <a:r>
              <a:rPr lang="en-US" baseline="30000" dirty="0" smtClean="0"/>
              <a:t>th</a:t>
            </a:r>
            <a:r>
              <a:rPr lang="en-US" dirty="0" smtClean="0"/>
              <a:t> in Reading literacy </a:t>
            </a:r>
          </a:p>
          <a:p>
            <a:pPr marL="342900" lvl="1" indent="-342900">
              <a:buNone/>
            </a:pPr>
            <a:r>
              <a:rPr lang="en-US" sz="2000" dirty="0" smtClean="0"/>
              <a:t>	(behind Shanghai, Korea, Finland and Hong Kong)</a:t>
            </a:r>
          </a:p>
          <a:p>
            <a:pPr marL="342900" lvl="1" indent="-342900"/>
            <a:r>
              <a:rPr lang="en-US" dirty="0" smtClean="0"/>
              <a:t>2</a:t>
            </a:r>
            <a:r>
              <a:rPr lang="en-US" baseline="30000" dirty="0" smtClean="0"/>
              <a:t>nd</a:t>
            </a:r>
            <a:r>
              <a:rPr lang="en-US" dirty="0" smtClean="0"/>
              <a:t> on </a:t>
            </a:r>
            <a:r>
              <a:rPr lang="en-US" dirty="0" err="1" smtClean="0"/>
              <a:t>Maths</a:t>
            </a:r>
            <a:r>
              <a:rPr lang="en-US" dirty="0" smtClean="0"/>
              <a:t> literacy </a:t>
            </a:r>
          </a:p>
          <a:p>
            <a:pPr marL="342900" lvl="1" indent="-342900">
              <a:buNone/>
            </a:pPr>
            <a:r>
              <a:rPr lang="en-US" sz="2000" dirty="0" smtClean="0"/>
              <a:t>	(behind Shanghai)</a:t>
            </a:r>
          </a:p>
          <a:p>
            <a:pPr marL="342900" lvl="1" indent="-342900">
              <a:buNone/>
            </a:pPr>
            <a:endParaRPr lang="en-US" dirty="0" smtClean="0"/>
          </a:p>
          <a:p>
            <a:pPr marL="342900" lvl="1" indent="-342900">
              <a:buNone/>
            </a:pPr>
            <a:r>
              <a:rPr lang="en-US" dirty="0" smtClean="0"/>
              <a:t>Why so good?</a:t>
            </a:r>
          </a:p>
          <a:p>
            <a:pPr marL="342900" lvl="1" indent="-342900">
              <a:buNone/>
            </a:pPr>
            <a:r>
              <a:rPr lang="en-US" sz="2400" dirty="0" smtClean="0"/>
              <a:t>Is this just a ‘</a:t>
            </a:r>
            <a:r>
              <a:rPr lang="en-US" sz="2400" dirty="0" err="1" smtClean="0"/>
              <a:t>chinese</a:t>
            </a:r>
            <a:r>
              <a:rPr lang="en-US" sz="2400" dirty="0" smtClean="0"/>
              <a:t>’ thing? ‘</a:t>
            </a:r>
            <a:r>
              <a:rPr lang="en-US" sz="2400" dirty="0" err="1" smtClean="0"/>
              <a:t>Kiasu</a:t>
            </a:r>
            <a:r>
              <a:rPr lang="en-US" sz="2400" dirty="0" smtClean="0"/>
              <a:t>’ culture / Singapore ‘thing’?</a:t>
            </a:r>
          </a:p>
          <a:p>
            <a:pPr marL="342900" lvl="1" indent="-342900">
              <a:buNone/>
            </a:pPr>
            <a:r>
              <a:rPr lang="en-US" sz="2400" dirty="0" smtClean="0"/>
              <a:t>Tiger Mums? When does it start?</a:t>
            </a:r>
          </a:p>
          <a:p>
            <a:pPr lvl="1"/>
            <a:endParaRPr lang="en-AU" dirty="0"/>
          </a:p>
        </p:txBody>
      </p:sp>
      <p:pic>
        <p:nvPicPr>
          <p:cNvPr id="8" name="Picture 7" descr="j0341471_199183910.jpg"/>
          <p:cNvPicPr>
            <a:picLocks noChangeAspect="1"/>
          </p:cNvPicPr>
          <p:nvPr/>
        </p:nvPicPr>
        <p:blipFill>
          <a:blip r:embed="rId4"/>
          <a:stretch>
            <a:fillRect/>
          </a:stretch>
        </p:blipFill>
        <p:spPr>
          <a:xfrm>
            <a:off x="6040997" y="1232310"/>
            <a:ext cx="2878607" cy="205340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Method</a:t>
            </a:r>
          </a:p>
        </p:txBody>
      </p:sp>
      <p:sp>
        <p:nvSpPr>
          <p:cNvPr id="10" name="Content Placeholder 9"/>
          <p:cNvSpPr>
            <a:spLocks noGrp="1"/>
          </p:cNvSpPr>
          <p:nvPr>
            <p:ph idx="1"/>
          </p:nvPr>
        </p:nvSpPr>
        <p:spPr/>
        <p:txBody>
          <a:bodyPr/>
          <a:lstStyle/>
          <a:p>
            <a:r>
              <a:rPr lang="en-US" dirty="0" smtClean="0"/>
              <a:t>Online Survey of parents with a kindergarten aged child – (English) </a:t>
            </a:r>
            <a:r>
              <a:rPr lang="en-US" b="1" dirty="0" smtClean="0"/>
              <a:t>n= 244</a:t>
            </a:r>
          </a:p>
          <a:p>
            <a:pPr lvl="1"/>
            <a:r>
              <a:rPr lang="en-US" dirty="0" smtClean="0"/>
              <a:t>Demographics</a:t>
            </a:r>
          </a:p>
          <a:p>
            <a:pPr lvl="1"/>
            <a:r>
              <a:rPr lang="en-US" dirty="0" smtClean="0"/>
              <a:t>Child Rearing Beliefs Scale</a:t>
            </a:r>
            <a:r>
              <a:rPr lang="en-US" sz="2000" dirty="0" smtClean="0"/>
              <a:t> (</a:t>
            </a:r>
            <a:r>
              <a:rPr lang="en-US" sz="2000" dirty="0" err="1" smtClean="0"/>
              <a:t>Okagaki</a:t>
            </a:r>
            <a:r>
              <a:rPr lang="en-US" sz="2000" dirty="0" smtClean="0"/>
              <a:t> &amp; Sternberg, 1993)</a:t>
            </a:r>
          </a:p>
          <a:p>
            <a:pPr lvl="2"/>
            <a:r>
              <a:rPr lang="en-US" sz="1600" dirty="0" smtClean="0"/>
              <a:t>4 scales developing 1. Problem solving  2. Creative Skills  3.Conforming behavior  and 4. Practical skills</a:t>
            </a:r>
          </a:p>
          <a:p>
            <a:pPr lvl="1"/>
            <a:r>
              <a:rPr lang="en-US" dirty="0" smtClean="0"/>
              <a:t>Parental Involvement Scale </a:t>
            </a:r>
            <a:r>
              <a:rPr lang="en-US" sz="2000" dirty="0" smtClean="0"/>
              <a:t>(Reynolds, 1992)</a:t>
            </a:r>
          </a:p>
          <a:p>
            <a:pPr lvl="2"/>
            <a:r>
              <a:rPr lang="en-US" sz="1600" dirty="0" smtClean="0"/>
              <a:t>Reading / Cooking / Play / Discussing with schools / teachers etc</a:t>
            </a:r>
          </a:p>
          <a:p>
            <a:pPr lvl="1"/>
            <a:r>
              <a:rPr lang="en-US" dirty="0" smtClean="0"/>
              <a:t>Diary of child’s typical weekday and weekend</a:t>
            </a:r>
          </a:p>
          <a:p>
            <a:pPr lvl="1"/>
            <a:endParaRPr lang="en-US" dirty="0" smtClean="0"/>
          </a:p>
          <a:p>
            <a:pPr lvl="1">
              <a:buNone/>
            </a:pPr>
            <a:endParaRPr lang="en-AU" sz="2000" dirty="0"/>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Children</a:t>
            </a:r>
          </a:p>
        </p:txBody>
      </p:sp>
      <p:sp>
        <p:nvSpPr>
          <p:cNvPr id="10" name="Content Placeholder 9"/>
          <p:cNvSpPr>
            <a:spLocks noGrp="1"/>
          </p:cNvSpPr>
          <p:nvPr>
            <p:ph idx="1"/>
          </p:nvPr>
        </p:nvSpPr>
        <p:spPr/>
        <p:txBody>
          <a:bodyPr/>
          <a:lstStyle/>
          <a:p>
            <a:pPr lvl="1">
              <a:buNone/>
            </a:pPr>
            <a:r>
              <a:rPr lang="en-US" dirty="0" smtClean="0"/>
              <a:t>Who are they?</a:t>
            </a:r>
          </a:p>
          <a:p>
            <a:pPr lvl="1"/>
            <a:r>
              <a:rPr lang="en-US" dirty="0" smtClean="0"/>
              <a:t>16 % only child*</a:t>
            </a:r>
          </a:p>
          <a:p>
            <a:pPr lvl="1"/>
            <a:r>
              <a:rPr lang="en-US" dirty="0" smtClean="0"/>
              <a:t>49%  two children</a:t>
            </a:r>
          </a:p>
          <a:p>
            <a:pPr lvl="1"/>
            <a:r>
              <a:rPr lang="en-US" dirty="0" smtClean="0"/>
              <a:t>22% three children</a:t>
            </a:r>
          </a:p>
          <a:p>
            <a:pPr lvl="1"/>
            <a:endParaRPr lang="en-US" dirty="0" smtClean="0"/>
          </a:p>
          <a:p>
            <a:pPr lvl="1"/>
            <a:r>
              <a:rPr lang="en-US" dirty="0" smtClean="0"/>
              <a:t>51 % Female &amp; 49% Male</a:t>
            </a:r>
          </a:p>
          <a:p>
            <a:pPr lvl="1">
              <a:buNone/>
            </a:pPr>
            <a:endParaRPr lang="en-US" dirty="0" smtClean="0"/>
          </a:p>
          <a:p>
            <a:pPr lvl="1"/>
            <a:r>
              <a:rPr lang="en-US" dirty="0" smtClean="0"/>
              <a:t>2% identified as having a special need</a:t>
            </a:r>
          </a:p>
          <a:p>
            <a:pPr lvl="1"/>
            <a:endParaRPr lang="en-US" dirty="0"/>
          </a:p>
          <a:p>
            <a:pPr marL="457200" lvl="1" indent="0">
              <a:buNone/>
            </a:pPr>
            <a:r>
              <a:rPr lang="en-US" sz="1800" dirty="0" smtClean="0"/>
              <a:t>* Singapore does not have a one child policy</a:t>
            </a:r>
            <a:endParaRPr lang="en-AU" sz="1800" dirty="0"/>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714704"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pic>
        <p:nvPicPr>
          <p:cNvPr id="8" name="Picture 7" descr="untitled.bmp"/>
          <p:cNvPicPr>
            <a:picLocks noChangeAspect="1"/>
          </p:cNvPicPr>
          <p:nvPr/>
        </p:nvPicPr>
        <p:blipFill>
          <a:blip r:embed="rId4"/>
          <a:stretch>
            <a:fillRect/>
          </a:stretch>
        </p:blipFill>
        <p:spPr>
          <a:xfrm>
            <a:off x="5430069" y="1417638"/>
            <a:ext cx="3364518" cy="22308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Household</a:t>
            </a:r>
          </a:p>
        </p:txBody>
      </p:sp>
      <p:sp>
        <p:nvSpPr>
          <p:cNvPr id="10" name="Content Placeholder 9"/>
          <p:cNvSpPr>
            <a:spLocks noGrp="1"/>
          </p:cNvSpPr>
          <p:nvPr>
            <p:ph idx="1"/>
          </p:nvPr>
        </p:nvSpPr>
        <p:spPr/>
        <p:txBody>
          <a:bodyPr/>
          <a:lstStyle/>
          <a:p>
            <a:pPr lvl="1"/>
            <a:endParaRPr lang="en-US" dirty="0" smtClean="0"/>
          </a:p>
          <a:p>
            <a:pPr lvl="1"/>
            <a:endParaRPr lang="en-AU" sz="2000" dirty="0"/>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8" name="Table 7"/>
          <p:cNvGraphicFramePr>
            <a:graphicFrameLocks noGrp="1"/>
          </p:cNvGraphicFramePr>
          <p:nvPr/>
        </p:nvGraphicFramePr>
        <p:xfrm>
          <a:off x="273133" y="1292774"/>
          <a:ext cx="8489868" cy="5486400"/>
        </p:xfrm>
        <a:graphic>
          <a:graphicData uri="http://schemas.openxmlformats.org/drawingml/2006/table">
            <a:tbl>
              <a:tblPr firstRow="1" bandRow="1">
                <a:tableStyleId>{5C22544A-7EE6-4342-B048-85BDC9FD1C3A}</a:tableStyleId>
              </a:tblPr>
              <a:tblGrid>
                <a:gridCol w="3654116"/>
                <a:gridCol w="4835752"/>
              </a:tblGrid>
              <a:tr h="238646">
                <a:tc>
                  <a:txBody>
                    <a:bodyPr/>
                    <a:lstStyle/>
                    <a:p>
                      <a:endParaRPr lang="en-AU" dirty="0"/>
                    </a:p>
                  </a:txBody>
                  <a:tcPr/>
                </a:tc>
                <a:tc>
                  <a:txBody>
                    <a:bodyPr/>
                    <a:lstStyle/>
                    <a:p>
                      <a:endParaRPr lang="en-AU" dirty="0"/>
                    </a:p>
                  </a:txBody>
                  <a:tcPr/>
                </a:tc>
              </a:tr>
              <a:tr h="696050">
                <a:tc>
                  <a:txBody>
                    <a:bodyPr/>
                    <a:lstStyle/>
                    <a:p>
                      <a:r>
                        <a:rPr lang="en-US" sz="1400" dirty="0" smtClean="0"/>
                        <a:t>Income</a:t>
                      </a:r>
                      <a:endParaRPr lang="en-AU" sz="1400" dirty="0"/>
                    </a:p>
                  </a:txBody>
                  <a:tcPr/>
                </a:tc>
                <a:tc>
                  <a:txBody>
                    <a:bodyPr/>
                    <a:lstStyle/>
                    <a:p>
                      <a:r>
                        <a:rPr lang="en-SG" sz="1600" dirty="0" smtClean="0">
                          <a:solidFill>
                            <a:srgbClr val="FF0000"/>
                          </a:solidFill>
                          <a:ea typeface="ＭＳ Ｐゴシック" pitchFamily="-96" charset="-128"/>
                        </a:rPr>
                        <a:t>Low (4,420) 42%</a:t>
                      </a:r>
                    </a:p>
                    <a:p>
                      <a:r>
                        <a:rPr lang="en-SG" sz="1600" dirty="0" smtClean="0">
                          <a:ea typeface="ＭＳ Ｐゴシック" pitchFamily="-96" charset="-128"/>
                        </a:rPr>
                        <a:t>Mid (4,421 – 10,100) 52%</a:t>
                      </a:r>
                    </a:p>
                    <a:p>
                      <a:r>
                        <a:rPr lang="en-SG" sz="1600" dirty="0" smtClean="0">
                          <a:ea typeface="ＭＳ Ｐゴシック" pitchFamily="-96" charset="-128"/>
                        </a:rPr>
                        <a:t>High (10,000k + above) 6%</a:t>
                      </a:r>
                    </a:p>
                  </a:txBody>
                  <a:tcPr/>
                </a:tc>
              </a:tr>
              <a:tr h="417630">
                <a:tc>
                  <a:txBody>
                    <a:bodyPr/>
                    <a:lstStyle/>
                    <a:p>
                      <a:r>
                        <a:rPr lang="en-US" sz="1400" dirty="0" smtClean="0"/>
                        <a:t>Languages</a:t>
                      </a:r>
                    </a:p>
                    <a:p>
                      <a:r>
                        <a:rPr lang="en-US" sz="1400" dirty="0" smtClean="0"/>
                        <a:t>(including dialects </a:t>
                      </a:r>
                      <a:r>
                        <a:rPr lang="en-US" sz="1400" dirty="0" err="1" smtClean="0"/>
                        <a:t>eg</a:t>
                      </a:r>
                      <a:r>
                        <a:rPr lang="en-US" sz="1400" dirty="0" smtClean="0"/>
                        <a:t> Cantonese, </a:t>
                      </a:r>
                      <a:r>
                        <a:rPr lang="en-US" sz="1400" dirty="0" err="1" smtClean="0"/>
                        <a:t>Hokkien</a:t>
                      </a:r>
                      <a:r>
                        <a:rPr lang="en-US" sz="1400" dirty="0" smtClean="0"/>
                        <a:t>, </a:t>
                      </a:r>
                      <a:r>
                        <a:rPr lang="en-US" sz="1400" dirty="0" err="1" smtClean="0"/>
                        <a:t>Teochew</a:t>
                      </a:r>
                      <a:r>
                        <a:rPr lang="en-US" sz="1400" dirty="0" smtClean="0"/>
                        <a:t>, </a:t>
                      </a:r>
                      <a:r>
                        <a:rPr lang="en-US" sz="1400" dirty="0" err="1" smtClean="0"/>
                        <a:t>Tagalog</a:t>
                      </a:r>
                      <a:r>
                        <a:rPr lang="en-US" sz="1400" dirty="0" smtClean="0"/>
                        <a:t>) </a:t>
                      </a:r>
                      <a:endParaRPr lang="en-AU"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34% English,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27% English + others,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39%  not </a:t>
                      </a:r>
                      <a:r>
                        <a:rPr lang="en-US" sz="1600" dirty="0" err="1" smtClean="0">
                          <a:solidFill>
                            <a:srgbClr val="FF0000"/>
                          </a:solidFill>
                        </a:rPr>
                        <a:t>english</a:t>
                      </a:r>
                      <a:endParaRPr lang="en-US" sz="1600" dirty="0" smtClean="0">
                        <a:solidFill>
                          <a:srgbClr val="FF0000"/>
                        </a:solidFill>
                      </a:endParaRPr>
                    </a:p>
                  </a:txBody>
                  <a:tcPr/>
                </a:tc>
              </a:tr>
              <a:tr h="536953">
                <a:tc>
                  <a:txBody>
                    <a:bodyPr/>
                    <a:lstStyle/>
                    <a:p>
                      <a:r>
                        <a:rPr lang="en-US" sz="1400" dirty="0" smtClean="0"/>
                        <a:t>Number of languages</a:t>
                      </a:r>
                      <a:endParaRPr lang="en-AU" sz="1400" dirty="0"/>
                    </a:p>
                  </a:txBody>
                  <a:tcPr/>
                </a:tc>
                <a:tc>
                  <a:txBody>
                    <a:bodyPr/>
                    <a:lstStyle/>
                    <a:p>
                      <a:r>
                        <a:rPr lang="en-US" sz="1600" dirty="0" smtClean="0"/>
                        <a:t>1 language = 3.3% </a:t>
                      </a:r>
                    </a:p>
                    <a:p>
                      <a:r>
                        <a:rPr lang="en-US" sz="1600" dirty="0" smtClean="0">
                          <a:solidFill>
                            <a:srgbClr val="FF0000"/>
                          </a:solidFill>
                        </a:rPr>
                        <a:t>2 languages = 75%</a:t>
                      </a:r>
                    </a:p>
                    <a:p>
                      <a:r>
                        <a:rPr lang="en-US" sz="1600" dirty="0" smtClean="0"/>
                        <a:t>3 languages or more = 22%</a:t>
                      </a:r>
                    </a:p>
                  </a:txBody>
                  <a:tcPr/>
                </a:tc>
              </a:tr>
              <a:tr h="536953">
                <a:tc>
                  <a:txBody>
                    <a:bodyPr/>
                    <a:lstStyle/>
                    <a:p>
                      <a:r>
                        <a:rPr lang="en-US" sz="1400" dirty="0" smtClean="0"/>
                        <a:t>Religion</a:t>
                      </a:r>
                      <a:endParaRPr lang="en-AU" sz="1400" dirty="0"/>
                    </a:p>
                  </a:txBody>
                  <a:tcPr/>
                </a:tc>
                <a:tc>
                  <a:txBody>
                    <a:bodyPr/>
                    <a:lstStyle/>
                    <a:p>
                      <a:r>
                        <a:rPr lang="en-US" sz="1600" dirty="0" smtClean="0">
                          <a:solidFill>
                            <a:srgbClr val="FF0000"/>
                          </a:solidFill>
                        </a:rPr>
                        <a:t>Similar:73%</a:t>
                      </a:r>
                    </a:p>
                    <a:p>
                      <a:r>
                        <a:rPr lang="en-US" sz="1600" dirty="0" smtClean="0"/>
                        <a:t>Different: 25%</a:t>
                      </a:r>
                    </a:p>
                    <a:p>
                      <a:r>
                        <a:rPr lang="en-US" sz="1600" dirty="0" smtClean="0"/>
                        <a:t>Single parent: 2%</a:t>
                      </a:r>
                    </a:p>
                  </a:txBody>
                  <a:tcPr/>
                </a:tc>
              </a:tr>
              <a:tr h="37785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Marital Status</a:t>
                      </a:r>
                    </a:p>
                    <a:p>
                      <a:endParaRPr lang="en-AU"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95.9 Married</a:t>
                      </a:r>
                    </a:p>
                  </a:txBody>
                  <a:tcPr/>
                </a:tc>
              </a:tr>
              <a:tr h="855148">
                <a:tc>
                  <a:txBody>
                    <a:bodyPr/>
                    <a:lstStyle/>
                    <a:p>
                      <a:r>
                        <a:rPr lang="en-US" sz="1400" dirty="0" smtClean="0"/>
                        <a:t>Family status</a:t>
                      </a:r>
                      <a:endParaRPr lang="en-AU" sz="1400" dirty="0"/>
                    </a:p>
                  </a:txBody>
                  <a:tcPr/>
                </a:tc>
                <a:tc>
                  <a:txBody>
                    <a:bodyPr/>
                    <a:lstStyle/>
                    <a:p>
                      <a:r>
                        <a:rPr lang="en-US" sz="1600" dirty="0" smtClean="0"/>
                        <a:t>Nuclear 43%</a:t>
                      </a:r>
                    </a:p>
                    <a:p>
                      <a:r>
                        <a:rPr lang="en-US" sz="1600" dirty="0" smtClean="0"/>
                        <a:t>Nuclear + extended family = 31%</a:t>
                      </a:r>
                    </a:p>
                    <a:p>
                      <a:r>
                        <a:rPr lang="en-US" sz="1600" dirty="0" smtClean="0">
                          <a:solidFill>
                            <a:srgbClr val="FF0000"/>
                          </a:solidFill>
                        </a:rPr>
                        <a:t>Family</a:t>
                      </a:r>
                      <a:r>
                        <a:rPr lang="en-US" sz="1600" baseline="0" dirty="0" smtClean="0">
                          <a:solidFill>
                            <a:srgbClr val="FF0000"/>
                          </a:solidFill>
                        </a:rPr>
                        <a:t> plus live in maid = 25%</a:t>
                      </a:r>
                    </a:p>
                    <a:p>
                      <a:r>
                        <a:rPr lang="en-US" sz="1600" baseline="0" dirty="0" smtClean="0"/>
                        <a:t>Single parent = 1%</a:t>
                      </a:r>
                      <a:endParaRPr lang="en-US" sz="1600" dirty="0" smtClean="0"/>
                    </a:p>
                    <a:p>
                      <a:endParaRPr lang="en-AU" sz="1600"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Sample</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dirty="0">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dirty="0"/>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8" name="Content Placeholder 7"/>
          <p:cNvGraphicFramePr>
            <a:graphicFrameLocks noGrp="1"/>
          </p:cNvGraphicFramePr>
          <p:nvPr>
            <p:ph idx="1"/>
            <p:extLst>
              <p:ext uri="{D42A27DB-BD31-4B8C-83A1-F6EECF244321}">
                <p14:modId xmlns:p14="http://schemas.microsoft.com/office/powerpoint/2010/main" val="715329364"/>
              </p:ext>
            </p:extLst>
          </p:nvPr>
        </p:nvGraphicFramePr>
        <p:xfrm>
          <a:off x="31529" y="945410"/>
          <a:ext cx="9112470" cy="5447215"/>
        </p:xfrm>
        <a:graphic>
          <a:graphicData uri="http://schemas.openxmlformats.org/drawingml/2006/table">
            <a:tbl>
              <a:tblPr firstRow="1" bandRow="1">
                <a:tableStyleId>{5C22544A-7EE6-4342-B048-85BDC9FD1C3A}</a:tableStyleId>
              </a:tblPr>
              <a:tblGrid>
                <a:gridCol w="3037490"/>
                <a:gridCol w="3037490"/>
                <a:gridCol w="3037490"/>
              </a:tblGrid>
              <a:tr h="302145">
                <a:tc>
                  <a:txBody>
                    <a:bodyPr/>
                    <a:lstStyle/>
                    <a:p>
                      <a:endParaRPr lang="en-AU" sz="1200" dirty="0"/>
                    </a:p>
                  </a:txBody>
                  <a:tcPr/>
                </a:tc>
                <a:tc>
                  <a:txBody>
                    <a:bodyPr/>
                    <a:lstStyle/>
                    <a:p>
                      <a:r>
                        <a:rPr lang="en-US" sz="1200" dirty="0" smtClean="0"/>
                        <a:t>Mother (n= 180)</a:t>
                      </a:r>
                      <a:endParaRPr lang="en-AU" sz="1200" dirty="0"/>
                    </a:p>
                  </a:txBody>
                  <a:tcPr/>
                </a:tc>
                <a:tc>
                  <a:txBody>
                    <a:bodyPr/>
                    <a:lstStyle/>
                    <a:p>
                      <a:r>
                        <a:rPr lang="en-US" sz="1200" dirty="0" smtClean="0"/>
                        <a:t>Father (n=64)</a:t>
                      </a:r>
                      <a:endParaRPr lang="en-AU" sz="1200" dirty="0"/>
                    </a:p>
                  </a:txBody>
                  <a:tcPr/>
                </a:tc>
              </a:tr>
              <a:tr h="408455">
                <a:tc>
                  <a:txBody>
                    <a:bodyPr/>
                    <a:lstStyle/>
                    <a:p>
                      <a:r>
                        <a:rPr lang="en-US" sz="1600" b="1" dirty="0" smtClean="0"/>
                        <a:t>Age</a:t>
                      </a:r>
                      <a:endParaRPr lang="en-AU" sz="1600" b="1" dirty="0"/>
                    </a:p>
                  </a:txBody>
                  <a:tcPr/>
                </a:tc>
                <a:tc>
                  <a:txBody>
                    <a:bodyPr/>
                    <a:lstStyle/>
                    <a:p>
                      <a:r>
                        <a:rPr lang="en-US" sz="1400" dirty="0" smtClean="0"/>
                        <a:t> X= 37</a:t>
                      </a:r>
                      <a:r>
                        <a:rPr lang="en-US" sz="1400" baseline="0" dirty="0" smtClean="0"/>
                        <a:t> years Range=25-67 SD=6.0</a:t>
                      </a:r>
                      <a:endParaRPr lang="en-AU" sz="1400" dirty="0"/>
                    </a:p>
                  </a:txBody>
                  <a:tcPr/>
                </a:tc>
                <a:tc>
                  <a:txBody>
                    <a:bodyPr/>
                    <a:lstStyle/>
                    <a:p>
                      <a:r>
                        <a:rPr lang="en-US" sz="1400" dirty="0" smtClean="0"/>
                        <a:t>X=40</a:t>
                      </a:r>
                      <a:r>
                        <a:rPr lang="en-US" sz="1400" baseline="0" dirty="0" smtClean="0"/>
                        <a:t> years </a:t>
                      </a:r>
                      <a:r>
                        <a:rPr lang="en-US" sz="1400" dirty="0" smtClean="0"/>
                        <a:t>Range</a:t>
                      </a:r>
                      <a:r>
                        <a:rPr lang="en-US" sz="1400" baseline="0" dirty="0" smtClean="0"/>
                        <a:t>=26-65 SD=6.2</a:t>
                      </a:r>
                      <a:endParaRPr lang="en-AU" sz="1400" dirty="0"/>
                    </a:p>
                  </a:txBody>
                  <a:tcPr/>
                </a:tc>
              </a:tr>
              <a:tr h="1107864">
                <a:tc>
                  <a:txBody>
                    <a:bodyPr/>
                    <a:lstStyle/>
                    <a:p>
                      <a:r>
                        <a:rPr lang="en-US" sz="1400" b="1" dirty="0" smtClean="0"/>
                        <a:t>Ethnicity</a:t>
                      </a:r>
                    </a:p>
                    <a:p>
                      <a:pPr lvl="0"/>
                      <a:r>
                        <a:rPr lang="en-US" sz="1400" dirty="0" smtClean="0"/>
                        <a:t>    Chinese</a:t>
                      </a:r>
                    </a:p>
                    <a:p>
                      <a:pPr lvl="0"/>
                      <a:r>
                        <a:rPr lang="en-US" sz="1400" dirty="0" smtClean="0"/>
                        <a:t>    Malay</a:t>
                      </a:r>
                    </a:p>
                    <a:p>
                      <a:pPr lvl="0"/>
                      <a:r>
                        <a:rPr lang="en-US" sz="1400" dirty="0" smtClean="0"/>
                        <a:t>    Indian</a:t>
                      </a:r>
                    </a:p>
                    <a:p>
                      <a:pPr lvl="0"/>
                      <a:r>
                        <a:rPr lang="en-US" sz="1400" dirty="0" smtClean="0"/>
                        <a:t>    Other</a:t>
                      </a:r>
                      <a:endParaRPr lang="en-AU" sz="1400" dirty="0"/>
                    </a:p>
                  </a:txBody>
                  <a:tcPr/>
                </a:tc>
                <a:tc>
                  <a:txBody>
                    <a:bodyPr/>
                    <a:lstStyle/>
                    <a:p>
                      <a:endParaRPr lang="en-US" sz="1400" dirty="0" smtClean="0"/>
                    </a:p>
                    <a:p>
                      <a:r>
                        <a:rPr lang="en-US" sz="1400" dirty="0" smtClean="0">
                          <a:solidFill>
                            <a:srgbClr val="FF0000"/>
                          </a:solidFill>
                        </a:rPr>
                        <a:t>53%</a:t>
                      </a:r>
                    </a:p>
                    <a:p>
                      <a:r>
                        <a:rPr lang="en-US" sz="1400" dirty="0" smtClean="0"/>
                        <a:t>24%</a:t>
                      </a:r>
                    </a:p>
                    <a:p>
                      <a:r>
                        <a:rPr lang="en-US" sz="1400" dirty="0" smtClean="0"/>
                        <a:t>13%</a:t>
                      </a:r>
                    </a:p>
                    <a:p>
                      <a:r>
                        <a:rPr lang="en-US" sz="1400" dirty="0" smtClean="0"/>
                        <a:t>9%</a:t>
                      </a:r>
                      <a:endParaRPr lang="en-AU" sz="1400" dirty="0"/>
                    </a:p>
                  </a:txBody>
                  <a:tcPr/>
                </a:tc>
                <a:tc>
                  <a:txBody>
                    <a:bodyPr/>
                    <a:lstStyle/>
                    <a:p>
                      <a:endParaRPr lang="en-US" sz="1400" dirty="0" smtClean="0"/>
                    </a:p>
                    <a:p>
                      <a:r>
                        <a:rPr lang="en-US" sz="1400" dirty="0" smtClean="0">
                          <a:solidFill>
                            <a:srgbClr val="FF0000"/>
                          </a:solidFill>
                        </a:rPr>
                        <a:t>55%</a:t>
                      </a:r>
                    </a:p>
                    <a:p>
                      <a:r>
                        <a:rPr lang="en-US" sz="1400" dirty="0" smtClean="0"/>
                        <a:t>20%</a:t>
                      </a:r>
                    </a:p>
                    <a:p>
                      <a:r>
                        <a:rPr lang="en-US" sz="1400" dirty="0" smtClean="0"/>
                        <a:t>15%</a:t>
                      </a:r>
                    </a:p>
                    <a:p>
                      <a:r>
                        <a:rPr lang="en-US" sz="1400" dirty="0" smtClean="0"/>
                        <a:t>11%</a:t>
                      </a:r>
                      <a:endParaRPr lang="en-AU" sz="1400" dirty="0"/>
                    </a:p>
                  </a:txBody>
                  <a:tcPr/>
                </a:tc>
              </a:tr>
              <a:tr h="1712153">
                <a:tc>
                  <a:txBody>
                    <a:bodyPr/>
                    <a:lstStyle/>
                    <a:p>
                      <a:r>
                        <a:rPr lang="en-US" sz="1400" b="1" dirty="0" smtClean="0"/>
                        <a:t>Education</a:t>
                      </a:r>
                    </a:p>
                    <a:p>
                      <a:pPr lvl="0"/>
                      <a:r>
                        <a:rPr lang="en-US" sz="1400" dirty="0" smtClean="0"/>
                        <a:t>    No formal Education</a:t>
                      </a:r>
                      <a:endParaRPr lang="en-US" sz="1400" baseline="0" dirty="0" smtClean="0"/>
                    </a:p>
                    <a:p>
                      <a:pPr lvl="0"/>
                      <a:r>
                        <a:rPr lang="en-US" sz="1400" dirty="0" smtClean="0"/>
                        <a:t>    Primary</a:t>
                      </a:r>
                      <a:r>
                        <a:rPr lang="en-US" sz="1400" baseline="0" dirty="0" smtClean="0"/>
                        <a:t> Education</a:t>
                      </a:r>
                      <a:endParaRPr lang="en-US" sz="1400" dirty="0" smtClean="0"/>
                    </a:p>
                    <a:p>
                      <a:pPr lvl="0"/>
                      <a:r>
                        <a:rPr lang="en-US" sz="1400" dirty="0" smtClean="0"/>
                        <a:t>    Secondary Education</a:t>
                      </a:r>
                    </a:p>
                    <a:p>
                      <a:pPr lvl="0"/>
                      <a:r>
                        <a:rPr lang="en-US" sz="1400" dirty="0" smtClean="0"/>
                        <a:t>    GCE / A level</a:t>
                      </a:r>
                    </a:p>
                    <a:p>
                      <a:pPr lvl="0"/>
                      <a:r>
                        <a:rPr lang="en-US" sz="1400" dirty="0" smtClean="0"/>
                        <a:t>    Diploma</a:t>
                      </a:r>
                    </a:p>
                    <a:p>
                      <a:pPr lvl="0"/>
                      <a:r>
                        <a:rPr lang="en-US" sz="1400" dirty="0" smtClean="0"/>
                        <a:t>    Bachelor</a:t>
                      </a:r>
                    </a:p>
                    <a:p>
                      <a:pPr lvl="0"/>
                      <a:r>
                        <a:rPr lang="en-US" sz="1400" dirty="0" smtClean="0"/>
                        <a:t>    Post</a:t>
                      </a:r>
                      <a:r>
                        <a:rPr lang="en-US" sz="1400" baseline="0" dirty="0" smtClean="0"/>
                        <a:t> graduate</a:t>
                      </a:r>
                      <a:endParaRPr lang="en-AU" sz="1400" dirty="0"/>
                    </a:p>
                  </a:txBody>
                  <a:tcPr/>
                </a:tc>
                <a:tc>
                  <a:txBody>
                    <a:bodyPr/>
                    <a:lstStyle/>
                    <a:p>
                      <a:endParaRPr lang="en-US" sz="1400" dirty="0" smtClean="0"/>
                    </a:p>
                    <a:p>
                      <a:r>
                        <a:rPr lang="en-US" sz="1400" dirty="0" smtClean="0"/>
                        <a:t>2% </a:t>
                      </a:r>
                    </a:p>
                    <a:p>
                      <a:r>
                        <a:rPr lang="en-US" sz="1400" dirty="0" smtClean="0"/>
                        <a:t>5%               </a:t>
                      </a:r>
                      <a:r>
                        <a:rPr lang="en-US" sz="1400" dirty="0" smtClean="0">
                          <a:solidFill>
                            <a:srgbClr val="FF0000"/>
                          </a:solidFill>
                        </a:rPr>
                        <a:t>=34%</a:t>
                      </a:r>
                    </a:p>
                    <a:p>
                      <a:r>
                        <a:rPr lang="en-US" sz="1400" dirty="0" smtClean="0">
                          <a:solidFill>
                            <a:srgbClr val="FF0000"/>
                          </a:solidFill>
                        </a:rPr>
                        <a:t>27%</a:t>
                      </a:r>
                    </a:p>
                    <a:p>
                      <a:r>
                        <a:rPr lang="en-US" sz="1400" dirty="0" smtClean="0"/>
                        <a:t>9%</a:t>
                      </a:r>
                    </a:p>
                    <a:p>
                      <a:r>
                        <a:rPr lang="en-US" sz="1400" dirty="0" smtClean="0"/>
                        <a:t>28%</a:t>
                      </a:r>
                    </a:p>
                    <a:p>
                      <a:r>
                        <a:rPr lang="en-US" sz="1400" dirty="0" smtClean="0"/>
                        <a:t>22%</a:t>
                      </a:r>
                    </a:p>
                    <a:p>
                      <a:r>
                        <a:rPr lang="en-US" sz="1400" dirty="0" smtClean="0"/>
                        <a:t>7%</a:t>
                      </a:r>
                      <a:endParaRPr lang="en-AU" sz="1400" dirty="0"/>
                    </a:p>
                  </a:txBody>
                  <a:tcPr/>
                </a:tc>
                <a:tc>
                  <a:txBody>
                    <a:bodyPr/>
                    <a:lstStyle/>
                    <a:p>
                      <a:endParaRPr lang="en-US" sz="1400" dirty="0" smtClean="0"/>
                    </a:p>
                    <a:p>
                      <a:r>
                        <a:rPr lang="en-US" sz="1400" dirty="0" smtClean="0"/>
                        <a:t>1%</a:t>
                      </a:r>
                    </a:p>
                    <a:p>
                      <a:r>
                        <a:rPr lang="en-US" sz="1400" dirty="0" smtClean="0"/>
                        <a:t>11%</a:t>
                      </a:r>
                    </a:p>
                    <a:p>
                      <a:r>
                        <a:rPr lang="en-US" sz="1400" dirty="0" smtClean="0"/>
                        <a:t>2%</a:t>
                      </a:r>
                    </a:p>
                    <a:p>
                      <a:r>
                        <a:rPr lang="en-US" sz="1400" dirty="0" smtClean="0"/>
                        <a:t>9%</a:t>
                      </a:r>
                    </a:p>
                    <a:p>
                      <a:r>
                        <a:rPr lang="en-US" sz="1400" dirty="0" smtClean="0">
                          <a:solidFill>
                            <a:srgbClr val="FF0000"/>
                          </a:solidFill>
                        </a:rPr>
                        <a:t>26%</a:t>
                      </a:r>
                    </a:p>
                    <a:p>
                      <a:r>
                        <a:rPr lang="en-US" sz="1400" dirty="0" smtClean="0">
                          <a:solidFill>
                            <a:srgbClr val="FF0000"/>
                          </a:solidFill>
                        </a:rPr>
                        <a:t>22%              = 57 %</a:t>
                      </a:r>
                    </a:p>
                    <a:p>
                      <a:r>
                        <a:rPr lang="en-US" sz="1400" dirty="0" smtClean="0">
                          <a:solidFill>
                            <a:srgbClr val="FF0000"/>
                          </a:solidFill>
                        </a:rPr>
                        <a:t>9%</a:t>
                      </a:r>
                      <a:endParaRPr lang="en-AU" sz="1400" dirty="0">
                        <a:solidFill>
                          <a:srgbClr val="FF0000"/>
                        </a:solidFill>
                      </a:endParaRPr>
                    </a:p>
                  </a:txBody>
                  <a:tcPr/>
                </a:tc>
              </a:tr>
              <a:tr h="1107864">
                <a:tc>
                  <a:txBody>
                    <a:bodyPr/>
                    <a:lstStyle/>
                    <a:p>
                      <a:r>
                        <a:rPr lang="en-US" sz="1400" b="1" dirty="0" smtClean="0"/>
                        <a:t>Occupation</a:t>
                      </a:r>
                    </a:p>
                    <a:p>
                      <a:r>
                        <a:rPr lang="en-US" sz="1400" baseline="0" dirty="0" smtClean="0"/>
                        <a:t>    </a:t>
                      </a:r>
                      <a:r>
                        <a:rPr lang="en-US" sz="1400" dirty="0" smtClean="0"/>
                        <a:t>Housewife / husband</a:t>
                      </a:r>
                    </a:p>
                    <a:p>
                      <a:r>
                        <a:rPr lang="en-US" sz="1400" dirty="0" smtClean="0"/>
                        <a:t>   </a:t>
                      </a:r>
                      <a:r>
                        <a:rPr lang="en-US" sz="1400" baseline="0" dirty="0" smtClean="0"/>
                        <a:t> </a:t>
                      </a:r>
                      <a:r>
                        <a:rPr lang="en-US" sz="1400" dirty="0" smtClean="0"/>
                        <a:t>Professional</a:t>
                      </a:r>
                    </a:p>
                    <a:p>
                      <a:r>
                        <a:rPr lang="en-US" sz="1400" dirty="0" smtClean="0"/>
                        <a:t>    Associate</a:t>
                      </a:r>
                      <a:r>
                        <a:rPr lang="en-US" sz="1400" baseline="0" dirty="0" smtClean="0"/>
                        <a:t> professional and t      </a:t>
                      </a:r>
                    </a:p>
                    <a:p>
                      <a:r>
                        <a:rPr lang="en-US" sz="1400" baseline="0" dirty="0" smtClean="0"/>
                        <a:t>    technician</a:t>
                      </a:r>
                    </a:p>
                    <a:p>
                      <a:r>
                        <a:rPr lang="en-US" sz="1400" baseline="0" dirty="0" smtClean="0"/>
                        <a:t>    Senior Officers /Manager</a:t>
                      </a:r>
                      <a:endParaRPr lang="en-AU" sz="1400" dirty="0"/>
                    </a:p>
                  </a:txBody>
                  <a:tcPr/>
                </a:tc>
                <a:tc>
                  <a:txBody>
                    <a:bodyPr/>
                    <a:lstStyle/>
                    <a:p>
                      <a:endParaRPr lang="en-US" sz="1400" dirty="0" smtClean="0"/>
                    </a:p>
                    <a:p>
                      <a:r>
                        <a:rPr lang="en-US" sz="1400" dirty="0" smtClean="0">
                          <a:solidFill>
                            <a:srgbClr val="FF0000"/>
                          </a:solidFill>
                        </a:rPr>
                        <a:t>42%</a:t>
                      </a:r>
                    </a:p>
                    <a:p>
                      <a:r>
                        <a:rPr lang="en-US" sz="1400" dirty="0" smtClean="0"/>
                        <a:t>15%</a:t>
                      </a:r>
                    </a:p>
                    <a:p>
                      <a:r>
                        <a:rPr lang="en-US" sz="1400" dirty="0" smtClean="0"/>
                        <a:t>12%</a:t>
                      </a:r>
                    </a:p>
                    <a:p>
                      <a:r>
                        <a:rPr lang="en-US" sz="1400" dirty="0" smtClean="0"/>
                        <a:t>11% </a:t>
                      </a:r>
                      <a:endParaRPr lang="en-AU" sz="1400" dirty="0"/>
                    </a:p>
                  </a:txBody>
                  <a:tcPr/>
                </a:tc>
                <a:tc>
                  <a:txBody>
                    <a:bodyPr/>
                    <a:lstStyle/>
                    <a:p>
                      <a:endParaRPr lang="en-US" sz="1400" dirty="0" smtClean="0"/>
                    </a:p>
                    <a:p>
                      <a:r>
                        <a:rPr lang="en-US" sz="1400" dirty="0" smtClean="0"/>
                        <a:t>2%</a:t>
                      </a:r>
                    </a:p>
                    <a:p>
                      <a:r>
                        <a:rPr lang="en-US" sz="1400" dirty="0" smtClean="0"/>
                        <a:t>25%</a:t>
                      </a:r>
                    </a:p>
                    <a:p>
                      <a:r>
                        <a:rPr lang="en-US" sz="1400" dirty="0" smtClean="0"/>
                        <a:t>27%</a:t>
                      </a:r>
                    </a:p>
                    <a:p>
                      <a:r>
                        <a:rPr lang="en-US" sz="1400" dirty="0" smtClean="0"/>
                        <a:t>12%</a:t>
                      </a:r>
                      <a:endParaRPr lang="en-AU" sz="1400" dirty="0"/>
                    </a:p>
                  </a:txBody>
                  <a:tcPr/>
                </a:tc>
              </a:tr>
              <a:tr h="40845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Number of hours worked per week</a:t>
                      </a:r>
                      <a:endParaRPr lang="en-AU" sz="1400" b="1" dirty="0" smtClean="0"/>
                    </a:p>
                  </a:txBody>
                  <a:tcPr/>
                </a:tc>
                <a:tc>
                  <a:txBody>
                    <a:bodyPr/>
                    <a:lstStyle/>
                    <a:p>
                      <a:r>
                        <a:rPr lang="en-AU" sz="1400" kern="1200" dirty="0" smtClean="0">
                          <a:solidFill>
                            <a:schemeClr val="dk1"/>
                          </a:solidFill>
                          <a:latin typeface="+mn-lt"/>
                          <a:ea typeface="+mn-ea"/>
                          <a:cs typeface="+mn-cs"/>
                        </a:rPr>
                        <a:t>34 hrs</a:t>
                      </a:r>
                      <a:endParaRPr lang="en-AU" sz="1400" dirty="0"/>
                    </a:p>
                  </a:txBody>
                  <a:tcPr/>
                </a:tc>
                <a:tc>
                  <a:txBody>
                    <a:bodyPr/>
                    <a:lstStyle/>
                    <a:p>
                      <a:r>
                        <a:rPr lang="en-AU" sz="1400" kern="1200" dirty="0" smtClean="0">
                          <a:solidFill>
                            <a:schemeClr val="dk1"/>
                          </a:solidFill>
                          <a:latin typeface="+mn-lt"/>
                          <a:ea typeface="+mn-ea"/>
                          <a:cs typeface="+mn-cs"/>
                        </a:rPr>
                        <a:t>43 hrs</a:t>
                      </a:r>
                      <a:endParaRPr lang="en-AU" sz="1400" dirty="0"/>
                    </a:p>
                  </a:txBody>
                  <a:tcPr/>
                </a:tc>
              </a:tr>
            </a:tbl>
          </a:graphicData>
        </a:graphic>
      </p:graphicFrame>
      <p:cxnSp>
        <p:nvCxnSpPr>
          <p:cNvPr id="3" name="Straight Connector 2"/>
          <p:cNvCxnSpPr/>
          <p:nvPr/>
        </p:nvCxnSpPr>
        <p:spPr>
          <a:xfrm>
            <a:off x="3736427" y="3062288"/>
            <a:ext cx="0" cy="6148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6857999" y="3972910"/>
            <a:ext cx="0" cy="551793"/>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Parental Beliefs</a:t>
            </a:r>
          </a:p>
        </p:txBody>
      </p:sp>
      <p:sp>
        <p:nvSpPr>
          <p:cNvPr id="10" name="Content Placeholder 9"/>
          <p:cNvSpPr>
            <a:spLocks noGrp="1"/>
          </p:cNvSpPr>
          <p:nvPr>
            <p:ph idx="1"/>
          </p:nvPr>
        </p:nvSpPr>
        <p:spPr/>
        <p:txBody>
          <a:bodyPr/>
          <a:lstStyle/>
          <a:p>
            <a:pPr lvl="1"/>
            <a:endParaRPr lang="en-US" dirty="0" smtClean="0"/>
          </a:p>
          <a:p>
            <a:pPr lvl="1"/>
            <a:endParaRPr lang="en-AU" sz="2000" dirty="0"/>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8" name="Table 7"/>
          <p:cNvGraphicFramePr>
            <a:graphicFrameLocks noGrp="1"/>
          </p:cNvGraphicFramePr>
          <p:nvPr>
            <p:extLst>
              <p:ext uri="{D42A27DB-BD31-4B8C-83A1-F6EECF244321}">
                <p14:modId xmlns:p14="http://schemas.microsoft.com/office/powerpoint/2010/main" val="663141131"/>
              </p:ext>
            </p:extLst>
          </p:nvPr>
        </p:nvGraphicFramePr>
        <p:xfrm>
          <a:off x="296884" y="1417638"/>
          <a:ext cx="8609610" cy="4142880"/>
        </p:xfrm>
        <a:graphic>
          <a:graphicData uri="http://schemas.openxmlformats.org/drawingml/2006/table">
            <a:tbl>
              <a:tblPr firstRow="1" bandRow="1">
                <a:tableStyleId>{5C22544A-7EE6-4342-B048-85BDC9FD1C3A}</a:tableStyleId>
              </a:tblPr>
              <a:tblGrid>
                <a:gridCol w="2869870"/>
                <a:gridCol w="2869870"/>
                <a:gridCol w="2869870"/>
              </a:tblGrid>
              <a:tr h="771090">
                <a:tc>
                  <a:txBody>
                    <a:bodyPr/>
                    <a:lstStyle/>
                    <a:p>
                      <a:r>
                        <a:rPr lang="en-US" dirty="0" smtClean="0"/>
                        <a:t>Beliefs</a:t>
                      </a:r>
                      <a:endParaRPr lang="en-AU" dirty="0"/>
                    </a:p>
                  </a:txBody>
                  <a:tcPr/>
                </a:tc>
                <a:tc>
                  <a:txBody>
                    <a:bodyPr/>
                    <a:lstStyle/>
                    <a:p>
                      <a:r>
                        <a:rPr lang="en-US" dirty="0" smtClean="0"/>
                        <a:t>Chinese</a:t>
                      </a:r>
                      <a:endParaRPr lang="en-AU" dirty="0"/>
                    </a:p>
                  </a:txBody>
                  <a:tcPr/>
                </a:tc>
                <a:tc>
                  <a:txBody>
                    <a:bodyPr/>
                    <a:lstStyle/>
                    <a:p>
                      <a:r>
                        <a:rPr lang="en-US" dirty="0" smtClean="0"/>
                        <a:t>Others</a:t>
                      </a:r>
                      <a:endParaRPr lang="en-AU" dirty="0"/>
                    </a:p>
                  </a:txBody>
                  <a:tcPr/>
                </a:tc>
              </a:tr>
              <a:tr h="915210">
                <a:tc>
                  <a:txBody>
                    <a:bodyPr/>
                    <a:lstStyle/>
                    <a:p>
                      <a:r>
                        <a:rPr lang="en-US" dirty="0" smtClean="0"/>
                        <a:t>Problem</a:t>
                      </a:r>
                      <a:r>
                        <a:rPr lang="en-US" baseline="0" dirty="0" smtClean="0"/>
                        <a:t> </a:t>
                      </a:r>
                      <a:r>
                        <a:rPr lang="en-US" dirty="0" smtClean="0"/>
                        <a:t>Solving </a:t>
                      </a:r>
                    </a:p>
                    <a:p>
                      <a:r>
                        <a:rPr lang="en-US" dirty="0" smtClean="0"/>
                        <a:t>(Max</a:t>
                      </a:r>
                      <a:r>
                        <a:rPr lang="en-US" baseline="0" dirty="0" smtClean="0"/>
                        <a:t> = 30)</a:t>
                      </a:r>
                      <a:endParaRPr lang="en-AU" dirty="0"/>
                    </a:p>
                  </a:txBody>
                  <a:tcPr/>
                </a:tc>
                <a:tc>
                  <a:txBody>
                    <a:bodyPr/>
                    <a:lstStyle/>
                    <a:p>
                      <a:r>
                        <a:rPr lang="en-US" dirty="0" smtClean="0"/>
                        <a:t>X = 22</a:t>
                      </a:r>
                      <a:endParaRPr lang="en-AU" dirty="0"/>
                    </a:p>
                  </a:txBody>
                  <a:tcPr/>
                </a:tc>
                <a:tc>
                  <a:txBody>
                    <a:bodyPr/>
                    <a:lstStyle/>
                    <a:p>
                      <a:r>
                        <a:rPr lang="en-US" dirty="0" smtClean="0"/>
                        <a:t>X = 24**</a:t>
                      </a:r>
                      <a:endParaRPr lang="en-AU" dirty="0"/>
                    </a:p>
                  </a:txBody>
                  <a:tcPr/>
                </a:tc>
              </a:tr>
              <a:tr h="771090">
                <a:tc>
                  <a:txBody>
                    <a:bodyPr/>
                    <a:lstStyle/>
                    <a:p>
                      <a:r>
                        <a:rPr lang="en-US" dirty="0" smtClean="0"/>
                        <a:t>Creative</a:t>
                      </a:r>
                    </a:p>
                    <a:p>
                      <a:r>
                        <a:rPr lang="en-US" dirty="0" smtClean="0"/>
                        <a:t>(Max = 24)</a:t>
                      </a:r>
                      <a:endParaRPr lang="en-AU" dirty="0"/>
                    </a:p>
                  </a:txBody>
                  <a:tcPr/>
                </a:tc>
                <a:tc>
                  <a:txBody>
                    <a:bodyPr/>
                    <a:lstStyle/>
                    <a:p>
                      <a:r>
                        <a:rPr lang="en-US" dirty="0" smtClean="0"/>
                        <a:t>X = 19</a:t>
                      </a:r>
                      <a:endParaRPr lang="en-AU" dirty="0"/>
                    </a:p>
                  </a:txBody>
                  <a:tcPr/>
                </a:tc>
                <a:tc>
                  <a:txBody>
                    <a:bodyPr/>
                    <a:lstStyle/>
                    <a:p>
                      <a:r>
                        <a:rPr lang="en-US" dirty="0" smtClean="0"/>
                        <a:t>X=20***</a:t>
                      </a:r>
                      <a:endParaRPr lang="en-AU" dirty="0"/>
                    </a:p>
                  </a:txBody>
                  <a:tcPr/>
                </a:tc>
              </a:tr>
              <a:tr h="771090">
                <a:tc>
                  <a:txBody>
                    <a:bodyPr/>
                    <a:lstStyle/>
                    <a:p>
                      <a:r>
                        <a:rPr lang="en-US" dirty="0" smtClean="0"/>
                        <a:t>Conforming</a:t>
                      </a:r>
                    </a:p>
                    <a:p>
                      <a:r>
                        <a:rPr lang="en-US" dirty="0" smtClean="0"/>
                        <a:t>(Max =</a:t>
                      </a:r>
                      <a:r>
                        <a:rPr lang="en-US" baseline="0" dirty="0" smtClean="0"/>
                        <a:t> 24)</a:t>
                      </a:r>
                      <a:endParaRPr lang="en-US" dirty="0" smtClean="0"/>
                    </a:p>
                    <a:p>
                      <a:endParaRPr lang="en-AU" dirty="0"/>
                    </a:p>
                  </a:txBody>
                  <a:tcPr/>
                </a:tc>
                <a:tc>
                  <a:txBody>
                    <a:bodyPr/>
                    <a:lstStyle/>
                    <a:p>
                      <a:endParaRPr lang="en-US" dirty="0" smtClean="0"/>
                    </a:p>
                    <a:p>
                      <a:r>
                        <a:rPr lang="en-US" dirty="0" smtClean="0"/>
                        <a:t>X= 18</a:t>
                      </a:r>
                      <a:endParaRPr lang="en-AU" dirty="0"/>
                    </a:p>
                  </a:txBody>
                  <a:tcPr/>
                </a:tc>
                <a:tc>
                  <a:txBody>
                    <a:bodyPr/>
                    <a:lstStyle/>
                    <a:p>
                      <a:endParaRPr lang="en-US" dirty="0" smtClean="0"/>
                    </a:p>
                    <a:p>
                      <a:r>
                        <a:rPr lang="en-US" dirty="0" smtClean="0"/>
                        <a:t>X= 19*</a:t>
                      </a:r>
                      <a:endParaRPr lang="en-AU" dirty="0"/>
                    </a:p>
                  </a:txBody>
                  <a:tcPr/>
                </a:tc>
              </a:tr>
              <a:tr h="771090">
                <a:tc>
                  <a:txBody>
                    <a:bodyPr/>
                    <a:lstStyle/>
                    <a:p>
                      <a:r>
                        <a:rPr lang="en-US" dirty="0" smtClean="0"/>
                        <a:t>Practical</a:t>
                      </a:r>
                    </a:p>
                    <a:p>
                      <a:r>
                        <a:rPr lang="en-US" dirty="0" smtClean="0"/>
                        <a:t>(Max</a:t>
                      </a:r>
                      <a:r>
                        <a:rPr lang="en-US" baseline="0" dirty="0" smtClean="0"/>
                        <a:t> = 48)</a:t>
                      </a:r>
                      <a:endParaRPr lang="en-AU" dirty="0"/>
                    </a:p>
                  </a:txBody>
                  <a:tcPr/>
                </a:tc>
                <a:tc>
                  <a:txBody>
                    <a:bodyPr/>
                    <a:lstStyle/>
                    <a:p>
                      <a:endParaRPr lang="en-US" dirty="0" smtClean="0"/>
                    </a:p>
                    <a:p>
                      <a:r>
                        <a:rPr lang="en-US" dirty="0" smtClean="0"/>
                        <a:t>X= 32</a:t>
                      </a:r>
                      <a:endParaRPr lang="en-AU" dirty="0"/>
                    </a:p>
                  </a:txBody>
                  <a:tcPr/>
                </a:tc>
                <a:tc>
                  <a:txBody>
                    <a:bodyPr/>
                    <a:lstStyle/>
                    <a:p>
                      <a:endParaRPr lang="en-US" dirty="0" smtClean="0"/>
                    </a:p>
                    <a:p>
                      <a:r>
                        <a:rPr lang="en-US" dirty="0" smtClean="0"/>
                        <a:t>X= 32</a:t>
                      </a:r>
                      <a:endParaRPr lang="en-AU" dirty="0"/>
                    </a:p>
                  </a:txBody>
                  <a:tcPr/>
                </a:tc>
              </a:tr>
            </a:tbl>
          </a:graphicData>
        </a:graphic>
      </p:graphicFrame>
      <p:sp>
        <p:nvSpPr>
          <p:cNvPr id="11" name="TextBox 10"/>
          <p:cNvSpPr txBox="1"/>
          <p:nvPr/>
        </p:nvSpPr>
        <p:spPr>
          <a:xfrm>
            <a:off x="609600" y="5925787"/>
            <a:ext cx="6396842" cy="369332"/>
          </a:xfrm>
          <a:prstGeom prst="rect">
            <a:avLst/>
          </a:prstGeom>
          <a:noFill/>
        </p:spPr>
        <p:txBody>
          <a:bodyPr wrap="square" rtlCol="0">
            <a:spAutoFit/>
          </a:bodyPr>
          <a:lstStyle/>
          <a:p>
            <a:r>
              <a:rPr lang="en-US" dirty="0" smtClean="0"/>
              <a:t>*p=0.05</a:t>
            </a:r>
            <a:r>
              <a:rPr lang="en-AU" dirty="0" smtClean="0"/>
              <a:t>  </a:t>
            </a:r>
            <a:r>
              <a:rPr lang="en-US" dirty="0" smtClean="0"/>
              <a:t>** p=0.01 ***p=0.0001</a:t>
            </a:r>
            <a:endParaRPr lang="en-A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Parental Involvement (a)</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04908677"/>
              </p:ext>
            </p:extLst>
          </p:nvPr>
        </p:nvGraphicFramePr>
        <p:xfrm>
          <a:off x="457197" y="1413162"/>
          <a:ext cx="8305803" cy="4139321"/>
        </p:xfrm>
        <a:graphic>
          <a:graphicData uri="http://schemas.openxmlformats.org/drawingml/2006/table">
            <a:tbl>
              <a:tblPr firstRow="1" bandRow="1">
                <a:tableStyleId>{5C22544A-7EE6-4342-B048-85BDC9FD1C3A}</a:tableStyleId>
              </a:tblPr>
              <a:tblGrid>
                <a:gridCol w="3964276"/>
                <a:gridCol w="2449067"/>
                <a:gridCol w="1892460"/>
              </a:tblGrid>
              <a:tr h="390281">
                <a:tc>
                  <a:txBody>
                    <a:bodyPr/>
                    <a:lstStyle/>
                    <a:p>
                      <a:endParaRPr lang="en-AU" dirty="0"/>
                    </a:p>
                  </a:txBody>
                  <a:tcPr/>
                </a:tc>
                <a:tc>
                  <a:txBody>
                    <a:bodyPr/>
                    <a:lstStyle/>
                    <a:p>
                      <a:r>
                        <a:rPr lang="en-US" dirty="0" smtClean="0"/>
                        <a:t>Chinese</a:t>
                      </a:r>
                      <a:endParaRPr lang="en-AU" dirty="0"/>
                    </a:p>
                  </a:txBody>
                  <a:tcPr/>
                </a:tc>
                <a:tc>
                  <a:txBody>
                    <a:bodyPr/>
                    <a:lstStyle/>
                    <a:p>
                      <a:r>
                        <a:rPr lang="en-US" dirty="0" smtClean="0"/>
                        <a:t>Others</a:t>
                      </a:r>
                      <a:endParaRPr lang="en-AU" dirty="0"/>
                    </a:p>
                  </a:txBody>
                  <a:tcPr/>
                </a:tc>
              </a:tr>
              <a:tr h="1268413">
                <a:tc>
                  <a:txBody>
                    <a:bodyPr/>
                    <a:lstStyle/>
                    <a:p>
                      <a:r>
                        <a:rPr lang="en-US" sz="2400" b="1" dirty="0" smtClean="0"/>
                        <a:t>Home Involvement </a:t>
                      </a:r>
                    </a:p>
                    <a:p>
                      <a:r>
                        <a:rPr lang="en-US" sz="2400" dirty="0" smtClean="0"/>
                        <a:t>(Max = 16)</a:t>
                      </a:r>
                    </a:p>
                    <a:p>
                      <a:endParaRPr lang="en-US" sz="2400" dirty="0" smtClean="0"/>
                    </a:p>
                    <a:p>
                      <a:r>
                        <a:rPr lang="en-US" sz="1800" dirty="0" smtClean="0"/>
                        <a:t>(Cooking, Reading, Outings &amp; Discussing progress)</a:t>
                      </a:r>
                      <a:endParaRPr lang="en-AU" sz="1800" dirty="0"/>
                    </a:p>
                  </a:txBody>
                  <a:tcPr/>
                </a:tc>
                <a:tc>
                  <a:txBody>
                    <a:bodyPr/>
                    <a:lstStyle/>
                    <a:p>
                      <a:r>
                        <a:rPr lang="en-US" sz="2400" dirty="0" smtClean="0"/>
                        <a:t> x = 11.3</a:t>
                      </a:r>
                      <a:endParaRPr lang="en-AU" sz="2400" dirty="0"/>
                    </a:p>
                  </a:txBody>
                  <a:tcPr/>
                </a:tc>
                <a:tc>
                  <a:txBody>
                    <a:bodyPr/>
                    <a:lstStyle/>
                    <a:p>
                      <a:r>
                        <a:rPr lang="en-US" sz="2400" dirty="0" smtClean="0"/>
                        <a:t>X =12.5***</a:t>
                      </a:r>
                      <a:endParaRPr lang="en-AU" sz="2400" dirty="0"/>
                    </a:p>
                  </a:txBody>
                  <a:tcPr/>
                </a:tc>
              </a:tr>
              <a:tr h="1561124">
                <a:tc>
                  <a:txBody>
                    <a:bodyPr/>
                    <a:lstStyle/>
                    <a:p>
                      <a:r>
                        <a:rPr lang="en-US" sz="2400" b="1" dirty="0" smtClean="0"/>
                        <a:t>School Involvement </a:t>
                      </a:r>
                    </a:p>
                    <a:p>
                      <a:r>
                        <a:rPr lang="en-US" sz="2400" dirty="0" smtClean="0"/>
                        <a:t>(Max = </a:t>
                      </a:r>
                      <a:r>
                        <a:rPr lang="en-US" sz="2400" smtClean="0"/>
                        <a:t>20)</a:t>
                      </a:r>
                    </a:p>
                    <a:p>
                      <a:endParaRPr lang="en-US" sz="2400" dirty="0" smtClean="0"/>
                    </a:p>
                    <a:p>
                      <a:r>
                        <a:rPr lang="en-US" sz="1800" dirty="0" smtClean="0"/>
                        <a:t>(Communication with school, participate in school activities,</a:t>
                      </a:r>
                      <a:r>
                        <a:rPr lang="en-US" sz="1800" baseline="0" dirty="0" smtClean="0"/>
                        <a:t> talk with teachers and attend meetings)</a:t>
                      </a:r>
                      <a:endParaRPr lang="en-AU" sz="1800" dirty="0"/>
                    </a:p>
                  </a:txBody>
                  <a:tcPr/>
                </a:tc>
                <a:tc>
                  <a:txBody>
                    <a:bodyPr/>
                    <a:lstStyle/>
                    <a:p>
                      <a:r>
                        <a:rPr lang="en-US" sz="2400" dirty="0" smtClean="0"/>
                        <a:t>X = 9.1</a:t>
                      </a:r>
                      <a:endParaRPr lang="en-AU" sz="2400" dirty="0"/>
                    </a:p>
                  </a:txBody>
                  <a:tcPr/>
                </a:tc>
                <a:tc>
                  <a:txBody>
                    <a:bodyPr/>
                    <a:lstStyle/>
                    <a:p>
                      <a:r>
                        <a:rPr lang="en-US" sz="2400" dirty="0" smtClean="0"/>
                        <a:t>X =9.8*</a:t>
                      </a:r>
                      <a:endParaRPr lang="en-AU" sz="2400" dirty="0"/>
                    </a:p>
                  </a:txBody>
                  <a:tcPr/>
                </a:tc>
              </a:tr>
            </a:tbl>
          </a:graphicData>
        </a:graphic>
      </p:graphicFrame>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
        <p:nvSpPr>
          <p:cNvPr id="12" name="TextBox 11"/>
          <p:cNvSpPr txBox="1"/>
          <p:nvPr/>
        </p:nvSpPr>
        <p:spPr>
          <a:xfrm>
            <a:off x="760021" y="6123982"/>
            <a:ext cx="7469579" cy="369332"/>
          </a:xfrm>
          <a:prstGeom prst="rect">
            <a:avLst/>
          </a:prstGeom>
          <a:noFill/>
        </p:spPr>
        <p:txBody>
          <a:bodyPr wrap="square" rtlCol="0">
            <a:spAutoFit/>
          </a:bodyPr>
          <a:lstStyle/>
          <a:p>
            <a:r>
              <a:rPr lang="en-US" dirty="0" smtClean="0"/>
              <a:t>***p=0.0001, *p=0.05</a:t>
            </a:r>
            <a:endParaRPr lang="en-A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Parental Involvement (b)</a:t>
            </a:r>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4"/>
          <a:srcRect/>
          <a:stretch>
            <a:fillRect/>
          </a:stretch>
        </p:blipFill>
        <p:spPr bwMode="auto">
          <a:xfrm>
            <a:off x="7480301" y="252413"/>
            <a:ext cx="1282700" cy="85901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 </a:t>
            </a:r>
            <a:r>
              <a:rPr lang="en-SG" sz="4000" i="1" dirty="0" smtClean="0">
                <a:solidFill>
                  <a:srgbClr val="0066B3"/>
                </a:solidFill>
                <a:latin typeface="Times" pitchFamily="-96" charset="0"/>
                <a:ea typeface="ＭＳ Ｐゴシック" pitchFamily="-96" charset="-128"/>
                <a:cs typeface="Times" pitchFamily="-96" charset="0"/>
              </a:rPr>
              <a:t>How important is academics? </a:t>
            </a:r>
            <a:r>
              <a:rPr lang="en-SG" i="1" dirty="0" smtClean="0">
                <a:solidFill>
                  <a:srgbClr val="0066B3"/>
                </a:solidFill>
                <a:latin typeface="Times" pitchFamily="-96" charset="0"/>
                <a:ea typeface="ＭＳ Ｐゴシック" pitchFamily="-96" charset="-128"/>
                <a:cs typeface="Times" pitchFamily="-96" charset="0"/>
              </a:rPr>
              <a:t/>
            </a:r>
            <a:br>
              <a:rPr lang="en-SG" i="1" dirty="0" smtClean="0">
                <a:solidFill>
                  <a:srgbClr val="0066B3"/>
                </a:solidFill>
                <a:latin typeface="Times" pitchFamily="-96" charset="0"/>
                <a:ea typeface="ＭＳ Ｐゴシック" pitchFamily="-96" charset="-128"/>
                <a:cs typeface="Times" pitchFamily="-96" charset="0"/>
              </a:rPr>
            </a:br>
            <a:endParaRPr lang="en-SG" i="1" dirty="0" smtClean="0">
              <a:solidFill>
                <a:srgbClr val="0066B3"/>
              </a:solidFill>
              <a:latin typeface="Times" pitchFamily="-96" charset="0"/>
              <a:ea typeface="ＭＳ Ｐゴシック" pitchFamily="-96" charset="-128"/>
              <a:cs typeface="Times" pitchFamily="-96" charset="0"/>
            </a:endParaRP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8" name="Content Placeholder 7"/>
          <p:cNvGraphicFramePr>
            <a:graphicFrameLocks noGrp="1"/>
          </p:cNvGraphicFramePr>
          <p:nvPr>
            <p:ph idx="1"/>
            <p:extLst>
              <p:ext uri="{D42A27DB-BD31-4B8C-83A1-F6EECF244321}">
                <p14:modId xmlns:p14="http://schemas.microsoft.com/office/powerpoint/2010/main" val="2235426495"/>
              </p:ext>
            </p:extLst>
          </p:nvPr>
        </p:nvGraphicFramePr>
        <p:xfrm>
          <a:off x="457200" y="1631732"/>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Tuition</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11" name="Diagram 10"/>
          <p:cNvGraphicFramePr/>
          <p:nvPr>
            <p:extLst>
              <p:ext uri="{D42A27DB-BD31-4B8C-83A1-F6EECF244321}">
                <p14:modId xmlns:p14="http://schemas.microsoft.com/office/powerpoint/2010/main" val="903803316"/>
              </p:ext>
            </p:extLst>
          </p:nvPr>
        </p:nvGraphicFramePr>
        <p:xfrm>
          <a:off x="457201" y="1417637"/>
          <a:ext cx="8229600" cy="42587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p:cNvSpPr txBox="1"/>
          <p:nvPr/>
        </p:nvSpPr>
        <p:spPr>
          <a:xfrm>
            <a:off x="609600" y="6032665"/>
            <a:ext cx="4508665" cy="369332"/>
          </a:xfrm>
          <a:prstGeom prst="rect">
            <a:avLst/>
          </a:prstGeom>
          <a:noFill/>
        </p:spPr>
        <p:txBody>
          <a:bodyPr wrap="square" rtlCol="0">
            <a:spAutoFit/>
          </a:bodyPr>
          <a:lstStyle/>
          <a:p>
            <a:r>
              <a:rPr lang="en-US" dirty="0" smtClean="0"/>
              <a:t>* p=0.05</a:t>
            </a:r>
            <a:endParaRPr lang="en-A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Enrichment classes</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8" name="Content Placeholder 7"/>
          <p:cNvGraphicFramePr>
            <a:graphicFrameLocks noGrp="1"/>
          </p:cNvGraphicFramePr>
          <p:nvPr>
            <p:ph idx="1"/>
            <p:extLst>
              <p:ext uri="{D42A27DB-BD31-4B8C-83A1-F6EECF244321}">
                <p14:modId xmlns:p14="http://schemas.microsoft.com/office/powerpoint/2010/main" val="2241567790"/>
              </p:ext>
            </p:extLst>
          </p:nvPr>
        </p:nvGraphicFramePr>
        <p:xfrm>
          <a:off x="126123" y="1417638"/>
          <a:ext cx="8844455"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p:cNvSpPr txBox="1"/>
          <p:nvPr/>
        </p:nvSpPr>
        <p:spPr>
          <a:xfrm>
            <a:off x="457200" y="5943601"/>
            <a:ext cx="3806042" cy="369332"/>
          </a:xfrm>
          <a:prstGeom prst="rect">
            <a:avLst/>
          </a:prstGeom>
          <a:noFill/>
        </p:spPr>
        <p:txBody>
          <a:bodyPr wrap="square" rtlCol="0">
            <a:spAutoFit/>
          </a:bodyPr>
          <a:lstStyle/>
          <a:p>
            <a:r>
              <a:rPr lang="en-US" dirty="0" smtClean="0"/>
              <a:t>*p=0.05</a:t>
            </a:r>
            <a:endParaRPr lang="en-A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What are kids doing?</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99787083"/>
              </p:ext>
            </p:extLst>
          </p:nvPr>
        </p:nvGraphicFramePr>
        <p:xfrm>
          <a:off x="457200" y="1600200"/>
          <a:ext cx="8229600" cy="3606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AU" dirty="0"/>
                    </a:p>
                  </a:txBody>
                  <a:tcPr/>
                </a:tc>
                <a:tc>
                  <a:txBody>
                    <a:bodyPr/>
                    <a:lstStyle/>
                    <a:p>
                      <a:pPr algn="ctr"/>
                      <a:r>
                        <a:rPr lang="en-US" dirty="0" smtClean="0"/>
                        <a:t>Chinese (Median)</a:t>
                      </a:r>
                    </a:p>
                    <a:p>
                      <a:pPr algn="ctr"/>
                      <a:r>
                        <a:rPr lang="en-US" dirty="0" smtClean="0"/>
                        <a:t>HOURS / WEEK </a:t>
                      </a:r>
                      <a:endParaRPr lang="en-AU" dirty="0"/>
                    </a:p>
                  </a:txBody>
                  <a:tcPr/>
                </a:tc>
                <a:tc>
                  <a:txBody>
                    <a:bodyPr/>
                    <a:lstStyle/>
                    <a:p>
                      <a:pPr algn="ctr"/>
                      <a:r>
                        <a:rPr lang="en-US" dirty="0" smtClean="0"/>
                        <a:t>Others (Median)</a:t>
                      </a:r>
                    </a:p>
                    <a:p>
                      <a:pPr algn="ctr"/>
                      <a:r>
                        <a:rPr lang="en-US" dirty="0" smtClean="0"/>
                        <a:t>HOURS / WEEK</a:t>
                      </a:r>
                      <a:endParaRPr lang="en-AU" dirty="0"/>
                    </a:p>
                  </a:txBody>
                  <a:tcPr/>
                </a:tc>
              </a:tr>
              <a:tr h="370840">
                <a:tc>
                  <a:txBody>
                    <a:bodyPr/>
                    <a:lstStyle/>
                    <a:p>
                      <a:pPr algn="r"/>
                      <a:r>
                        <a:rPr lang="en-US" dirty="0" smtClean="0"/>
                        <a:t>Active Play</a:t>
                      </a:r>
                      <a:r>
                        <a:rPr lang="en-US" baseline="0" dirty="0" smtClean="0"/>
                        <a:t> – Week Days</a:t>
                      </a:r>
                      <a:endParaRPr lang="en-AU" dirty="0"/>
                    </a:p>
                  </a:txBody>
                  <a:tcPr/>
                </a:tc>
                <a:tc>
                  <a:txBody>
                    <a:bodyPr/>
                    <a:lstStyle/>
                    <a:p>
                      <a:pPr algn="ctr"/>
                      <a:r>
                        <a:rPr lang="en-US" dirty="0" smtClean="0"/>
                        <a:t>6 </a:t>
                      </a:r>
                      <a:endParaRPr lang="en-AU" dirty="0"/>
                    </a:p>
                  </a:txBody>
                  <a:tcPr/>
                </a:tc>
                <a:tc>
                  <a:txBody>
                    <a:bodyPr/>
                    <a:lstStyle/>
                    <a:p>
                      <a:pPr algn="ctr"/>
                      <a:r>
                        <a:rPr lang="en-US" dirty="0" smtClean="0"/>
                        <a:t>8 </a:t>
                      </a:r>
                      <a:endParaRPr lang="en-AU" dirty="0"/>
                    </a:p>
                  </a:txBody>
                  <a:tcPr/>
                </a:tc>
              </a:tr>
              <a:tr h="370840">
                <a:tc>
                  <a:txBody>
                    <a:bodyPr/>
                    <a:lstStyle/>
                    <a:p>
                      <a:pPr algn="r"/>
                      <a:r>
                        <a:rPr lang="en-US" baseline="0" dirty="0" smtClean="0"/>
                        <a:t>Weekends</a:t>
                      </a:r>
                      <a:endParaRPr lang="en-AU" dirty="0"/>
                    </a:p>
                  </a:txBody>
                  <a:tcPr/>
                </a:tc>
                <a:tc>
                  <a:txBody>
                    <a:bodyPr/>
                    <a:lstStyle/>
                    <a:p>
                      <a:pPr algn="ctr"/>
                      <a:r>
                        <a:rPr lang="en-US" dirty="0" smtClean="0"/>
                        <a:t>4.5</a:t>
                      </a:r>
                      <a:endParaRPr lang="en-AU" dirty="0"/>
                    </a:p>
                  </a:txBody>
                  <a:tcPr/>
                </a:tc>
                <a:tc>
                  <a:txBody>
                    <a:bodyPr/>
                    <a:lstStyle/>
                    <a:p>
                      <a:pPr algn="ctr"/>
                      <a:r>
                        <a:rPr lang="en-US" dirty="0" smtClean="0"/>
                        <a:t>6 </a:t>
                      </a:r>
                      <a:endParaRPr lang="en-AU" dirty="0"/>
                    </a:p>
                  </a:txBody>
                  <a:tcPr/>
                </a:tc>
              </a:tr>
              <a:tr h="370840">
                <a:tc>
                  <a:txBody>
                    <a:bodyPr/>
                    <a:lstStyle/>
                    <a:p>
                      <a:pPr algn="r"/>
                      <a:r>
                        <a:rPr lang="en-US" dirty="0" smtClean="0"/>
                        <a:t>Passive Play – Week Days</a:t>
                      </a:r>
                      <a:endParaRPr lang="en-AU" dirty="0"/>
                    </a:p>
                  </a:txBody>
                  <a:tcPr/>
                </a:tc>
                <a:tc>
                  <a:txBody>
                    <a:bodyPr/>
                    <a:lstStyle/>
                    <a:p>
                      <a:pPr algn="ctr"/>
                      <a:r>
                        <a:rPr lang="en-US" dirty="0" smtClean="0"/>
                        <a:t>7 </a:t>
                      </a:r>
                      <a:endParaRPr lang="en-AU" dirty="0"/>
                    </a:p>
                  </a:txBody>
                  <a:tcPr/>
                </a:tc>
                <a:tc>
                  <a:txBody>
                    <a:bodyPr/>
                    <a:lstStyle/>
                    <a:p>
                      <a:pPr algn="ctr"/>
                      <a:r>
                        <a:rPr lang="en-US" dirty="0" smtClean="0"/>
                        <a:t>7 </a:t>
                      </a:r>
                      <a:endParaRPr lang="en-AU" dirty="0"/>
                    </a:p>
                  </a:txBody>
                  <a:tcPr/>
                </a:tc>
              </a:tr>
              <a:tr h="370840">
                <a:tc>
                  <a:txBody>
                    <a:bodyPr/>
                    <a:lstStyle/>
                    <a:p>
                      <a:pPr algn="r"/>
                      <a:r>
                        <a:rPr lang="en-US" dirty="0" smtClean="0"/>
                        <a:t>Weekends</a:t>
                      </a:r>
                      <a:endParaRPr lang="en-AU" dirty="0"/>
                    </a:p>
                  </a:txBody>
                  <a:tcPr/>
                </a:tc>
                <a:tc>
                  <a:txBody>
                    <a:bodyPr/>
                    <a:lstStyle/>
                    <a:p>
                      <a:pPr algn="ctr"/>
                      <a:r>
                        <a:rPr lang="en-US" dirty="0" smtClean="0"/>
                        <a:t>6 </a:t>
                      </a:r>
                      <a:endParaRPr lang="en-AU" dirty="0"/>
                    </a:p>
                  </a:txBody>
                  <a:tcPr/>
                </a:tc>
                <a:tc>
                  <a:txBody>
                    <a:bodyPr/>
                    <a:lstStyle/>
                    <a:p>
                      <a:pPr algn="ctr"/>
                      <a:r>
                        <a:rPr lang="en-US" dirty="0" smtClean="0"/>
                        <a:t>6 </a:t>
                      </a:r>
                      <a:endParaRPr lang="en-AU" dirty="0"/>
                    </a:p>
                  </a:txBody>
                  <a:tcPr/>
                </a:tc>
              </a:tr>
              <a:tr h="370840">
                <a:tc>
                  <a:txBody>
                    <a:bodyPr/>
                    <a:lstStyle/>
                    <a:p>
                      <a:pPr algn="r"/>
                      <a:r>
                        <a:rPr lang="en-US" dirty="0" smtClean="0"/>
                        <a:t>Social Play - Weekdays</a:t>
                      </a:r>
                      <a:endParaRPr lang="en-AU" dirty="0"/>
                    </a:p>
                  </a:txBody>
                  <a:tcPr/>
                </a:tc>
                <a:tc>
                  <a:txBody>
                    <a:bodyPr/>
                    <a:lstStyle/>
                    <a:p>
                      <a:pPr algn="ctr"/>
                      <a:r>
                        <a:rPr lang="en-US" dirty="0" smtClean="0"/>
                        <a:t>9.5</a:t>
                      </a:r>
                      <a:endParaRPr lang="en-AU" dirty="0"/>
                    </a:p>
                  </a:txBody>
                  <a:tcPr/>
                </a:tc>
                <a:tc>
                  <a:txBody>
                    <a:bodyPr/>
                    <a:lstStyle/>
                    <a:p>
                      <a:pPr algn="ctr"/>
                      <a:r>
                        <a:rPr lang="en-US" dirty="0" smtClean="0"/>
                        <a:t>9</a:t>
                      </a:r>
                      <a:endParaRPr lang="en-AU" dirty="0"/>
                    </a:p>
                  </a:txBody>
                  <a:tcPr/>
                </a:tc>
              </a:tr>
              <a:tr h="370840">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dirty="0" smtClean="0"/>
                        <a:t>Weekends</a:t>
                      </a:r>
                      <a:endParaRPr lang="en-AU" dirty="0" smtClean="0"/>
                    </a:p>
                  </a:txBody>
                  <a:tcPr/>
                </a:tc>
                <a:tc>
                  <a:txBody>
                    <a:bodyPr/>
                    <a:lstStyle/>
                    <a:p>
                      <a:pPr algn="ctr"/>
                      <a:r>
                        <a:rPr lang="en-US" dirty="0" smtClean="0"/>
                        <a:t>6</a:t>
                      </a:r>
                      <a:endParaRPr lang="en-AU" dirty="0"/>
                    </a:p>
                  </a:txBody>
                  <a:tcPr/>
                </a:tc>
                <a:tc>
                  <a:txBody>
                    <a:bodyPr/>
                    <a:lstStyle/>
                    <a:p>
                      <a:pPr algn="ctr"/>
                      <a:r>
                        <a:rPr lang="en-US" dirty="0" smtClean="0"/>
                        <a:t>7</a:t>
                      </a:r>
                      <a:endParaRPr lang="en-AU" dirty="0"/>
                    </a:p>
                  </a:txBody>
                  <a:tcPr/>
                </a:tc>
              </a:tr>
              <a:tr h="370840">
                <a:tc>
                  <a:txBody>
                    <a:bodyPr/>
                    <a:lstStyle/>
                    <a:p>
                      <a:pPr algn="r"/>
                      <a:r>
                        <a:rPr lang="en-US" dirty="0" smtClean="0"/>
                        <a:t>Electronic /</a:t>
                      </a:r>
                      <a:r>
                        <a:rPr lang="en-US" baseline="0" dirty="0" smtClean="0"/>
                        <a:t> educational</a:t>
                      </a:r>
                      <a:endParaRPr lang="en-AU" dirty="0"/>
                    </a:p>
                  </a:txBody>
                  <a:tcPr/>
                </a:tc>
                <a:tc>
                  <a:txBody>
                    <a:bodyPr/>
                    <a:lstStyle/>
                    <a:p>
                      <a:pPr algn="ctr"/>
                      <a:r>
                        <a:rPr lang="en-US" dirty="0" smtClean="0"/>
                        <a:t>1</a:t>
                      </a:r>
                      <a:endParaRPr lang="en-AU" dirty="0"/>
                    </a:p>
                  </a:txBody>
                  <a:tcPr/>
                </a:tc>
                <a:tc>
                  <a:txBody>
                    <a:bodyPr/>
                    <a:lstStyle/>
                    <a:p>
                      <a:pPr algn="ctr"/>
                      <a:r>
                        <a:rPr lang="en-US" dirty="0" smtClean="0"/>
                        <a:t>2</a:t>
                      </a:r>
                      <a:endParaRPr lang="en-AU" dirty="0"/>
                    </a:p>
                  </a:txBody>
                  <a:tcPr/>
                </a:tc>
              </a:tr>
              <a:tr h="370840">
                <a:tc>
                  <a:txBody>
                    <a:bodyPr/>
                    <a:lstStyle/>
                    <a:p>
                      <a:pPr algn="r"/>
                      <a:r>
                        <a:rPr lang="en-US" dirty="0" smtClean="0"/>
                        <a:t>Weekends</a:t>
                      </a:r>
                      <a:endParaRPr lang="en-AU" dirty="0"/>
                    </a:p>
                  </a:txBody>
                  <a:tcPr/>
                </a:tc>
                <a:tc>
                  <a:txBody>
                    <a:bodyPr/>
                    <a:lstStyle/>
                    <a:p>
                      <a:pPr algn="ctr"/>
                      <a:r>
                        <a:rPr lang="en-US" dirty="0" smtClean="0"/>
                        <a:t>1</a:t>
                      </a:r>
                      <a:endParaRPr lang="en-AU" dirty="0"/>
                    </a:p>
                  </a:txBody>
                  <a:tcPr/>
                </a:tc>
                <a:tc>
                  <a:txBody>
                    <a:bodyPr/>
                    <a:lstStyle/>
                    <a:p>
                      <a:pPr algn="ctr"/>
                      <a:r>
                        <a:rPr lang="en-US" dirty="0" smtClean="0"/>
                        <a:t>2</a:t>
                      </a:r>
                      <a:endParaRPr lang="en-AU" dirty="0"/>
                    </a:p>
                  </a:txBody>
                  <a:tcPr/>
                </a:tc>
              </a:tr>
            </a:tbl>
          </a:graphicData>
        </a:graphic>
      </p:graphicFrame>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Sleep</a:t>
            </a:r>
          </a:p>
        </p:txBody>
      </p:sp>
      <p:sp>
        <p:nvSpPr>
          <p:cNvPr id="10" name="Content Placeholder 9"/>
          <p:cNvSpPr>
            <a:spLocks noGrp="1"/>
          </p:cNvSpPr>
          <p:nvPr>
            <p:ph idx="1"/>
          </p:nvPr>
        </p:nvSpPr>
        <p:spPr/>
        <p:txBody>
          <a:bodyPr/>
          <a:lstStyle/>
          <a:p>
            <a:pPr lvl="1">
              <a:buNone/>
            </a:pPr>
            <a:r>
              <a:rPr lang="en-US" sz="2000" dirty="0" smtClean="0"/>
              <a:t>Average 9 hours</a:t>
            </a:r>
          </a:p>
          <a:p>
            <a:pPr lvl="1"/>
            <a:endParaRPr lang="en-US" sz="2000" dirty="0" smtClean="0"/>
          </a:p>
          <a:p>
            <a:pPr lvl="1"/>
            <a:endParaRPr lang="en-US" sz="2000" dirty="0" smtClean="0"/>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graphicFrame>
        <p:nvGraphicFramePr>
          <p:cNvPr id="8" name="Table 7"/>
          <p:cNvGraphicFramePr>
            <a:graphicFrameLocks noGrp="1"/>
          </p:cNvGraphicFramePr>
          <p:nvPr/>
        </p:nvGraphicFramePr>
        <p:xfrm>
          <a:off x="890648" y="2259013"/>
          <a:ext cx="7540833" cy="2681121"/>
        </p:xfrm>
        <a:graphic>
          <a:graphicData uri="http://schemas.openxmlformats.org/drawingml/2006/table">
            <a:tbl>
              <a:tblPr firstRow="1" bandRow="1">
                <a:tableStyleId>{5C22544A-7EE6-4342-B048-85BDC9FD1C3A}</a:tableStyleId>
              </a:tblPr>
              <a:tblGrid>
                <a:gridCol w="2513611"/>
                <a:gridCol w="2513611"/>
                <a:gridCol w="2513611"/>
              </a:tblGrid>
              <a:tr h="893707">
                <a:tc>
                  <a:txBody>
                    <a:bodyPr/>
                    <a:lstStyle/>
                    <a:p>
                      <a:endParaRPr lang="en-AU" dirty="0"/>
                    </a:p>
                  </a:txBody>
                  <a:tcPr/>
                </a:tc>
                <a:tc>
                  <a:txBody>
                    <a:bodyPr/>
                    <a:lstStyle/>
                    <a:p>
                      <a:r>
                        <a:rPr lang="en-US" dirty="0" smtClean="0"/>
                        <a:t>Chinese</a:t>
                      </a:r>
                      <a:endParaRPr lang="en-AU" dirty="0"/>
                    </a:p>
                  </a:txBody>
                  <a:tcPr/>
                </a:tc>
                <a:tc>
                  <a:txBody>
                    <a:bodyPr/>
                    <a:lstStyle/>
                    <a:p>
                      <a:r>
                        <a:rPr lang="en-US" dirty="0" smtClean="0"/>
                        <a:t>Others</a:t>
                      </a:r>
                      <a:endParaRPr lang="en-AU" dirty="0"/>
                    </a:p>
                  </a:txBody>
                  <a:tcPr/>
                </a:tc>
              </a:tr>
              <a:tr h="893707">
                <a:tc>
                  <a:txBody>
                    <a:bodyPr/>
                    <a:lstStyle/>
                    <a:p>
                      <a:r>
                        <a:rPr lang="en-US" dirty="0" smtClean="0"/>
                        <a:t>Go</a:t>
                      </a:r>
                      <a:r>
                        <a:rPr lang="en-US" baseline="0" dirty="0" smtClean="0"/>
                        <a:t> to sleep</a:t>
                      </a:r>
                      <a:endParaRPr lang="en-AU" dirty="0"/>
                    </a:p>
                  </a:txBody>
                  <a:tcPr/>
                </a:tc>
                <a:tc>
                  <a:txBody>
                    <a:bodyPr/>
                    <a:lstStyle/>
                    <a:p>
                      <a:r>
                        <a:rPr lang="en-US" dirty="0" smtClean="0"/>
                        <a:t>10pm – 11pm</a:t>
                      </a:r>
                      <a:endParaRPr lang="en-AU" dirty="0"/>
                    </a:p>
                  </a:txBody>
                  <a:tcPr/>
                </a:tc>
                <a:tc>
                  <a:txBody>
                    <a:bodyPr/>
                    <a:lstStyle/>
                    <a:p>
                      <a:r>
                        <a:rPr lang="en-US" dirty="0" smtClean="0"/>
                        <a:t>10pm-11pm </a:t>
                      </a:r>
                      <a:endParaRPr lang="en-AU" dirty="0"/>
                    </a:p>
                  </a:txBody>
                  <a:tcPr/>
                </a:tc>
              </a:tr>
              <a:tr h="893707">
                <a:tc>
                  <a:txBody>
                    <a:bodyPr/>
                    <a:lstStyle/>
                    <a:p>
                      <a:r>
                        <a:rPr lang="en-US" dirty="0" smtClean="0"/>
                        <a:t>Wake up</a:t>
                      </a:r>
                      <a:endParaRPr lang="en-AU" dirty="0"/>
                    </a:p>
                  </a:txBody>
                  <a:tcPr/>
                </a:tc>
                <a:tc>
                  <a:txBody>
                    <a:bodyPr/>
                    <a:lstStyle/>
                    <a:p>
                      <a:r>
                        <a:rPr lang="en-US" dirty="0" smtClean="0"/>
                        <a:t>7:30am – 8am </a:t>
                      </a:r>
                      <a:endParaRPr lang="en-AU" dirty="0"/>
                    </a:p>
                  </a:txBody>
                  <a:tcPr/>
                </a:tc>
                <a:tc>
                  <a:txBody>
                    <a:bodyPr/>
                    <a:lstStyle/>
                    <a:p>
                      <a:r>
                        <a:rPr lang="en-US" dirty="0" smtClean="0"/>
                        <a:t>7am</a:t>
                      </a:r>
                      <a:r>
                        <a:rPr lang="en-US" baseline="0" dirty="0" smtClean="0"/>
                        <a:t> - </a:t>
                      </a:r>
                      <a:r>
                        <a:rPr lang="en-US" dirty="0" smtClean="0"/>
                        <a:t>9 am </a:t>
                      </a:r>
                      <a:endParaRPr lang="en-AU"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Primary School enrolment</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75701606"/>
              </p:ext>
            </p:extLst>
          </p:nvPr>
        </p:nvGraphicFramePr>
        <p:xfrm>
          <a:off x="457200" y="1600200"/>
          <a:ext cx="8229600" cy="37084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marL="457200" marR="82550" indent="-228600">
                        <a:lnSpc>
                          <a:spcPct val="115000"/>
                        </a:lnSpc>
                        <a:spcBef>
                          <a:spcPts val="0"/>
                        </a:spcBef>
                        <a:spcAft>
                          <a:spcPts val="0"/>
                        </a:spcAft>
                      </a:pPr>
                      <a:endParaRPr lang="en-US" sz="1800" dirty="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r>
                        <a:rPr lang="en-US" sz="1800" dirty="0" smtClean="0">
                          <a:latin typeface="Calibri"/>
                          <a:ea typeface="Calibri"/>
                          <a:cs typeface="Calibri"/>
                        </a:rPr>
                        <a:t>Move</a:t>
                      </a:r>
                      <a:r>
                        <a:rPr lang="en-US" sz="1800" baseline="0" dirty="0" smtClean="0">
                          <a:latin typeface="Calibri"/>
                          <a:ea typeface="Calibri"/>
                          <a:cs typeface="Calibri"/>
                        </a:rPr>
                        <a:t> House </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smtClean="0">
                          <a:latin typeface="Calibri"/>
                          <a:ea typeface="Calibri"/>
                          <a:cs typeface="Calibri"/>
                        </a:rPr>
                        <a:t>Volunteer </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err="1" smtClean="0">
                          <a:latin typeface="Calibri"/>
                          <a:ea typeface="Calibri"/>
                          <a:cs typeface="Calibri"/>
                        </a:rPr>
                        <a:t>Enrol</a:t>
                      </a:r>
                      <a:r>
                        <a:rPr lang="en-US" sz="1800" dirty="0" smtClean="0">
                          <a:latin typeface="Calibri"/>
                          <a:ea typeface="Calibri"/>
                          <a:cs typeface="Calibri"/>
                        </a:rPr>
                        <a:t> (Sibling)</a:t>
                      </a:r>
                      <a:endParaRPr lang="en-AU" sz="1800" dirty="0">
                        <a:latin typeface="Calibri"/>
                        <a:ea typeface="Calibri"/>
                        <a:cs typeface="Times New Roman"/>
                      </a:endParaRPr>
                    </a:p>
                  </a:txBody>
                  <a:tcPr marL="68580" marR="68580" marT="0" marB="0"/>
                </a:tc>
              </a:tr>
              <a:tr h="370840">
                <a:tc>
                  <a:txBody>
                    <a:bodyPr/>
                    <a:lstStyle/>
                    <a:p>
                      <a:pPr marL="457200" marR="82550" indent="-228600">
                        <a:lnSpc>
                          <a:spcPct val="115000"/>
                        </a:lnSpc>
                        <a:spcBef>
                          <a:spcPts val="0"/>
                        </a:spcBef>
                        <a:spcAft>
                          <a:spcPts val="0"/>
                        </a:spcAft>
                      </a:pPr>
                      <a:r>
                        <a:rPr lang="en-US" sz="1800" b="1" dirty="0" smtClean="0">
                          <a:latin typeface="Calibri"/>
                          <a:ea typeface="Calibri"/>
                          <a:cs typeface="Calibri"/>
                        </a:rPr>
                        <a:t>TOTAL</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r>
              <a:tr h="370840">
                <a:tc>
                  <a:txBody>
                    <a:bodyPr/>
                    <a:lstStyle/>
                    <a:p>
                      <a:pPr marL="457200" marR="82550" indent="-228600">
                        <a:lnSpc>
                          <a:spcPct val="115000"/>
                        </a:lnSpc>
                        <a:spcBef>
                          <a:spcPts val="0"/>
                        </a:spcBef>
                        <a:spcAft>
                          <a:spcPts val="0"/>
                        </a:spcAft>
                      </a:pPr>
                      <a:r>
                        <a:rPr lang="en-US" sz="1800">
                          <a:latin typeface="Calibri"/>
                          <a:ea typeface="Calibri"/>
                          <a:cs typeface="Calibri"/>
                        </a:rPr>
                        <a:t>Yes</a:t>
                      </a:r>
                      <a:endParaRPr lang="en-AU" sz="180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solidFill>
                            <a:srgbClr val="FF0000"/>
                          </a:solidFill>
                          <a:latin typeface="Calibri"/>
                          <a:ea typeface="Calibri"/>
                          <a:cs typeface="Calibri"/>
                        </a:rPr>
                        <a:t>91 (</a:t>
                      </a:r>
                      <a:r>
                        <a:rPr lang="en-US" sz="1800" dirty="0" smtClean="0">
                          <a:solidFill>
                            <a:srgbClr val="FF0000"/>
                          </a:solidFill>
                          <a:latin typeface="Calibri"/>
                          <a:ea typeface="Calibri"/>
                          <a:cs typeface="Calibri"/>
                        </a:rPr>
                        <a:t>37%)</a:t>
                      </a:r>
                      <a:endParaRPr lang="en-AU" sz="1800" dirty="0">
                        <a:solidFill>
                          <a:srgbClr val="FF0000"/>
                        </a:solidFill>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96 (</a:t>
                      </a:r>
                      <a:r>
                        <a:rPr lang="en-US" sz="1800" dirty="0" smtClean="0">
                          <a:latin typeface="Calibri"/>
                          <a:ea typeface="Calibri"/>
                          <a:cs typeface="Calibri"/>
                        </a:rPr>
                        <a:t>39%)</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solidFill>
                            <a:srgbClr val="FF0000"/>
                          </a:solidFill>
                          <a:latin typeface="Calibri"/>
                          <a:ea typeface="Calibri"/>
                          <a:cs typeface="Calibri"/>
                        </a:rPr>
                        <a:t>220 (</a:t>
                      </a:r>
                      <a:r>
                        <a:rPr lang="en-US" sz="1800" dirty="0" smtClean="0">
                          <a:solidFill>
                            <a:srgbClr val="FF0000"/>
                          </a:solidFill>
                          <a:latin typeface="Calibri"/>
                          <a:ea typeface="Calibri"/>
                          <a:cs typeface="Calibri"/>
                        </a:rPr>
                        <a:t>90%)</a:t>
                      </a:r>
                      <a:endParaRPr lang="en-AU" sz="1800" dirty="0">
                        <a:solidFill>
                          <a:srgbClr val="FF0000"/>
                        </a:solidFill>
                        <a:latin typeface="Calibri"/>
                        <a:ea typeface="Calibri"/>
                        <a:cs typeface="Times New Roman"/>
                      </a:endParaRPr>
                    </a:p>
                  </a:txBody>
                  <a:tcPr marL="68580" marR="68580" marT="0" marB="0"/>
                </a:tc>
              </a:tr>
              <a:tr h="370840">
                <a:tc>
                  <a:txBody>
                    <a:bodyPr/>
                    <a:lstStyle/>
                    <a:p>
                      <a:pPr marL="457200" marR="82550" indent="-228600">
                        <a:lnSpc>
                          <a:spcPct val="115000"/>
                        </a:lnSpc>
                        <a:spcBef>
                          <a:spcPts val="0"/>
                        </a:spcBef>
                        <a:spcAft>
                          <a:spcPts val="0"/>
                        </a:spcAft>
                      </a:pPr>
                      <a:r>
                        <a:rPr lang="en-US" sz="1800">
                          <a:latin typeface="Calibri"/>
                          <a:ea typeface="Calibri"/>
                          <a:cs typeface="Calibri"/>
                        </a:rPr>
                        <a:t>No</a:t>
                      </a:r>
                      <a:endParaRPr lang="en-AU" sz="180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153 (</a:t>
                      </a:r>
                      <a:r>
                        <a:rPr lang="en-US" sz="1800" dirty="0" smtClean="0">
                          <a:latin typeface="Calibri"/>
                          <a:ea typeface="Calibri"/>
                          <a:cs typeface="Calibri"/>
                        </a:rPr>
                        <a:t>63%)</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148 (</a:t>
                      </a:r>
                      <a:r>
                        <a:rPr lang="en-US" sz="1800" dirty="0" smtClean="0">
                          <a:latin typeface="Calibri"/>
                          <a:ea typeface="Calibri"/>
                          <a:cs typeface="Calibri"/>
                        </a:rPr>
                        <a:t>61%)</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a:latin typeface="Calibri"/>
                          <a:ea typeface="Calibri"/>
                          <a:cs typeface="Calibri"/>
                        </a:rPr>
                        <a:t>24 (9.8%)</a:t>
                      </a:r>
                      <a:endParaRPr lang="en-AU" sz="1800">
                        <a:latin typeface="Calibri"/>
                        <a:ea typeface="Calibri"/>
                        <a:cs typeface="Times New Roman"/>
                      </a:endParaRPr>
                    </a:p>
                  </a:txBody>
                  <a:tcPr marL="68580" marR="68580" marT="0" marB="0"/>
                </a:tc>
              </a:tr>
              <a:tr h="370840">
                <a:tc>
                  <a:txBody>
                    <a:bodyPr/>
                    <a:lstStyle/>
                    <a:p>
                      <a:pPr marL="457200" marR="82550" indent="-228600">
                        <a:lnSpc>
                          <a:spcPct val="115000"/>
                        </a:lnSpc>
                        <a:spcBef>
                          <a:spcPts val="0"/>
                        </a:spcBef>
                        <a:spcAft>
                          <a:spcPts val="0"/>
                        </a:spcAft>
                      </a:pPr>
                      <a:r>
                        <a:rPr lang="en-US" sz="1800" b="1" dirty="0">
                          <a:latin typeface="Calibri"/>
                          <a:ea typeface="Calibri"/>
                          <a:cs typeface="Calibri"/>
                        </a:rPr>
                        <a:t>Chinese</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endParaRPr lang="en-US" sz="1800" dirty="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r>
              <a:tr h="370840">
                <a:tc>
                  <a:txBody>
                    <a:bodyPr/>
                    <a:lstStyle/>
                    <a:p>
                      <a:pPr marL="457200" marR="82550" indent="-228600">
                        <a:lnSpc>
                          <a:spcPct val="115000"/>
                        </a:lnSpc>
                        <a:spcBef>
                          <a:spcPts val="0"/>
                        </a:spcBef>
                        <a:spcAft>
                          <a:spcPts val="0"/>
                        </a:spcAft>
                      </a:pPr>
                      <a:r>
                        <a:rPr lang="en-US" sz="1800">
                          <a:latin typeface="Calibri"/>
                          <a:ea typeface="Calibri"/>
                          <a:cs typeface="Calibri"/>
                        </a:rPr>
                        <a:t>Yes</a:t>
                      </a:r>
                      <a:endParaRPr lang="en-AU" sz="180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solidFill>
                            <a:srgbClr val="FF0000"/>
                          </a:solidFill>
                          <a:latin typeface="Calibri"/>
                          <a:ea typeface="Calibri"/>
                          <a:cs typeface="Calibri"/>
                        </a:rPr>
                        <a:t>37 (</a:t>
                      </a:r>
                      <a:r>
                        <a:rPr lang="en-US" sz="1800" dirty="0" smtClean="0">
                          <a:solidFill>
                            <a:srgbClr val="FF0000"/>
                          </a:solidFill>
                          <a:latin typeface="Calibri"/>
                          <a:ea typeface="Calibri"/>
                          <a:cs typeface="Calibri"/>
                        </a:rPr>
                        <a:t>41%)</a:t>
                      </a:r>
                      <a:endParaRPr lang="en-AU" sz="1800" dirty="0">
                        <a:solidFill>
                          <a:srgbClr val="FF0000"/>
                        </a:solidFill>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smtClean="0">
                          <a:latin typeface="Calibri"/>
                          <a:ea typeface="Calibri"/>
                          <a:cs typeface="Calibri"/>
                        </a:rPr>
                        <a:t>42(44%)</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113 (</a:t>
                      </a:r>
                      <a:r>
                        <a:rPr lang="en-US" sz="1800" dirty="0" smtClean="0">
                          <a:latin typeface="Calibri"/>
                          <a:ea typeface="Calibri"/>
                          <a:cs typeface="Calibri"/>
                        </a:rPr>
                        <a:t>51%)</a:t>
                      </a:r>
                      <a:endParaRPr lang="en-AU" sz="1800" dirty="0">
                        <a:latin typeface="Calibri"/>
                        <a:ea typeface="Calibri"/>
                        <a:cs typeface="Times New Roman"/>
                      </a:endParaRPr>
                    </a:p>
                  </a:txBody>
                  <a:tcPr marL="68580" marR="68580" marT="0" marB="0"/>
                </a:tc>
              </a:tr>
              <a:tr h="370840">
                <a:tc>
                  <a:txBody>
                    <a:bodyPr/>
                    <a:lstStyle/>
                    <a:p>
                      <a:pPr marL="457200" marR="82550" indent="-228600">
                        <a:lnSpc>
                          <a:spcPct val="115000"/>
                        </a:lnSpc>
                        <a:spcBef>
                          <a:spcPts val="0"/>
                        </a:spcBef>
                        <a:spcAft>
                          <a:spcPts val="0"/>
                        </a:spcAft>
                      </a:pPr>
                      <a:r>
                        <a:rPr lang="en-US" sz="1800">
                          <a:latin typeface="Calibri"/>
                          <a:ea typeface="Calibri"/>
                          <a:cs typeface="Calibri"/>
                        </a:rPr>
                        <a:t>No</a:t>
                      </a:r>
                      <a:endParaRPr lang="en-AU" sz="180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87 (</a:t>
                      </a:r>
                      <a:r>
                        <a:rPr lang="en-US" sz="1800" dirty="0" smtClean="0">
                          <a:latin typeface="Calibri"/>
                          <a:ea typeface="Calibri"/>
                          <a:cs typeface="Calibri"/>
                        </a:rPr>
                        <a:t>57%)</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82 (</a:t>
                      </a:r>
                      <a:r>
                        <a:rPr lang="en-US" sz="1800" dirty="0" smtClean="0">
                          <a:latin typeface="Calibri"/>
                          <a:ea typeface="Calibri"/>
                          <a:cs typeface="Calibri"/>
                        </a:rPr>
                        <a:t>55%)</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11 (</a:t>
                      </a:r>
                      <a:r>
                        <a:rPr lang="en-US" sz="1800" dirty="0" smtClean="0">
                          <a:latin typeface="Calibri"/>
                          <a:ea typeface="Calibri"/>
                          <a:cs typeface="Calibri"/>
                        </a:rPr>
                        <a:t>46%)</a:t>
                      </a:r>
                      <a:endParaRPr lang="en-AU" sz="1800" dirty="0">
                        <a:latin typeface="Calibri"/>
                        <a:ea typeface="Calibri"/>
                        <a:cs typeface="Times New Roman"/>
                      </a:endParaRPr>
                    </a:p>
                  </a:txBody>
                  <a:tcPr marL="68580" marR="68580" marT="0" marB="0"/>
                </a:tc>
              </a:tr>
              <a:tr h="370840">
                <a:tc>
                  <a:txBody>
                    <a:bodyPr/>
                    <a:lstStyle/>
                    <a:p>
                      <a:pPr marL="457200" marR="82550" indent="-228600">
                        <a:lnSpc>
                          <a:spcPct val="115000"/>
                        </a:lnSpc>
                        <a:spcBef>
                          <a:spcPts val="0"/>
                        </a:spcBef>
                        <a:spcAft>
                          <a:spcPts val="0"/>
                        </a:spcAft>
                      </a:pPr>
                      <a:r>
                        <a:rPr lang="en-US" sz="1800" b="1" dirty="0">
                          <a:latin typeface="Calibri"/>
                          <a:ea typeface="Calibri"/>
                          <a:cs typeface="Calibri"/>
                        </a:rPr>
                        <a:t>Others</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c>
                  <a:txBody>
                    <a:bodyPr/>
                    <a:lstStyle/>
                    <a:p>
                      <a:pPr marL="457200" marR="82550" indent="-228600">
                        <a:lnSpc>
                          <a:spcPct val="115000"/>
                        </a:lnSpc>
                        <a:spcBef>
                          <a:spcPts val="0"/>
                        </a:spcBef>
                        <a:spcAft>
                          <a:spcPts val="0"/>
                        </a:spcAft>
                      </a:pPr>
                      <a:endParaRPr lang="en-US" sz="1800">
                        <a:latin typeface="Calibri"/>
                        <a:ea typeface="Calibri"/>
                        <a:cs typeface="Calibri"/>
                      </a:endParaRPr>
                    </a:p>
                  </a:txBody>
                  <a:tcPr marL="68580" marR="68580" marT="0" marB="0"/>
                </a:tc>
              </a:tr>
              <a:tr h="370840">
                <a:tc>
                  <a:txBody>
                    <a:bodyPr/>
                    <a:lstStyle/>
                    <a:p>
                      <a:pPr marL="457200" marR="82550" indent="-228600">
                        <a:lnSpc>
                          <a:spcPct val="115000"/>
                        </a:lnSpc>
                        <a:spcBef>
                          <a:spcPts val="0"/>
                        </a:spcBef>
                        <a:spcAft>
                          <a:spcPts val="0"/>
                        </a:spcAft>
                      </a:pPr>
                      <a:r>
                        <a:rPr lang="en-US" sz="1800">
                          <a:latin typeface="Calibri"/>
                          <a:ea typeface="Calibri"/>
                          <a:cs typeface="Calibri"/>
                        </a:rPr>
                        <a:t>Yes</a:t>
                      </a:r>
                      <a:endParaRPr lang="en-AU" sz="180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solidFill>
                            <a:srgbClr val="FF0000"/>
                          </a:solidFill>
                          <a:latin typeface="Calibri"/>
                          <a:ea typeface="Calibri"/>
                          <a:cs typeface="Calibri"/>
                        </a:rPr>
                        <a:t>54 (</a:t>
                      </a:r>
                      <a:r>
                        <a:rPr lang="en-US" sz="1800" dirty="0" smtClean="0">
                          <a:solidFill>
                            <a:srgbClr val="FF0000"/>
                          </a:solidFill>
                          <a:latin typeface="Calibri"/>
                          <a:ea typeface="Calibri"/>
                          <a:cs typeface="Calibri"/>
                        </a:rPr>
                        <a:t>59%)*</a:t>
                      </a:r>
                      <a:endParaRPr lang="en-AU" sz="1800" dirty="0">
                        <a:solidFill>
                          <a:srgbClr val="FF0000"/>
                        </a:solidFill>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54 (</a:t>
                      </a:r>
                      <a:r>
                        <a:rPr lang="en-US" sz="1800" dirty="0" smtClean="0">
                          <a:latin typeface="Calibri"/>
                          <a:ea typeface="Calibri"/>
                          <a:cs typeface="Calibri"/>
                        </a:rPr>
                        <a:t>56%)</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13 (</a:t>
                      </a:r>
                      <a:r>
                        <a:rPr lang="en-US" sz="1800" dirty="0" smtClean="0">
                          <a:latin typeface="Calibri"/>
                          <a:ea typeface="Calibri"/>
                          <a:cs typeface="Calibri"/>
                        </a:rPr>
                        <a:t>49%)</a:t>
                      </a:r>
                      <a:endParaRPr lang="en-AU" sz="1800" dirty="0">
                        <a:latin typeface="Calibri"/>
                        <a:ea typeface="Calibri"/>
                        <a:cs typeface="Times New Roman"/>
                      </a:endParaRPr>
                    </a:p>
                  </a:txBody>
                  <a:tcPr marL="68580" marR="68580" marT="0" marB="0"/>
                </a:tc>
              </a:tr>
              <a:tr h="370840">
                <a:tc>
                  <a:txBody>
                    <a:bodyPr/>
                    <a:lstStyle/>
                    <a:p>
                      <a:pPr marL="457200" marR="82550" indent="-228600">
                        <a:lnSpc>
                          <a:spcPct val="115000"/>
                        </a:lnSpc>
                        <a:spcBef>
                          <a:spcPts val="0"/>
                        </a:spcBef>
                        <a:spcAft>
                          <a:spcPts val="0"/>
                        </a:spcAft>
                      </a:pPr>
                      <a:r>
                        <a:rPr lang="en-US" sz="1800">
                          <a:latin typeface="Calibri"/>
                          <a:ea typeface="Calibri"/>
                          <a:cs typeface="Calibri"/>
                        </a:rPr>
                        <a:t>No</a:t>
                      </a:r>
                      <a:endParaRPr lang="en-AU" sz="180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66 (</a:t>
                      </a:r>
                      <a:r>
                        <a:rPr lang="en-US" sz="1800" dirty="0" smtClean="0">
                          <a:latin typeface="Calibri"/>
                          <a:ea typeface="Calibri"/>
                          <a:cs typeface="Calibri"/>
                        </a:rPr>
                        <a:t>43%)</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66 (</a:t>
                      </a:r>
                      <a:r>
                        <a:rPr lang="en-US" sz="1800" dirty="0" smtClean="0">
                          <a:latin typeface="Calibri"/>
                          <a:ea typeface="Calibri"/>
                          <a:cs typeface="Calibri"/>
                        </a:rPr>
                        <a:t>45%)</a:t>
                      </a:r>
                      <a:endParaRPr lang="en-AU" sz="1800" dirty="0">
                        <a:latin typeface="Calibri"/>
                        <a:ea typeface="Calibri"/>
                        <a:cs typeface="Times New Roman"/>
                      </a:endParaRPr>
                    </a:p>
                  </a:txBody>
                  <a:tcPr marL="68580" marR="68580" marT="0" marB="0"/>
                </a:tc>
                <a:tc>
                  <a:txBody>
                    <a:bodyPr/>
                    <a:lstStyle/>
                    <a:p>
                      <a:pPr marL="457200" marR="82550" indent="-228600">
                        <a:lnSpc>
                          <a:spcPct val="115000"/>
                        </a:lnSpc>
                        <a:spcBef>
                          <a:spcPts val="0"/>
                        </a:spcBef>
                        <a:spcAft>
                          <a:spcPts val="0"/>
                        </a:spcAft>
                      </a:pPr>
                      <a:r>
                        <a:rPr lang="en-US" sz="1800" dirty="0">
                          <a:latin typeface="Calibri"/>
                          <a:ea typeface="Calibri"/>
                          <a:cs typeface="Calibri"/>
                        </a:rPr>
                        <a:t>12 (</a:t>
                      </a:r>
                      <a:r>
                        <a:rPr lang="en-US" sz="1800" dirty="0" smtClean="0">
                          <a:latin typeface="Calibri"/>
                          <a:ea typeface="Calibri"/>
                          <a:cs typeface="Calibri"/>
                        </a:rPr>
                        <a:t>54%)</a:t>
                      </a:r>
                      <a:endParaRPr lang="en-AU" sz="1800" dirty="0">
                        <a:latin typeface="Calibri"/>
                        <a:ea typeface="Calibri"/>
                        <a:cs typeface="Times New Roman"/>
                      </a:endParaRPr>
                    </a:p>
                  </a:txBody>
                  <a:tcPr marL="68580" marR="68580" marT="0" marB="0"/>
                </a:tc>
              </a:tr>
            </a:tbl>
          </a:graphicData>
        </a:graphic>
      </p:graphicFrame>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
        <p:nvSpPr>
          <p:cNvPr id="11" name="TextBox 10"/>
          <p:cNvSpPr txBox="1"/>
          <p:nvPr/>
        </p:nvSpPr>
        <p:spPr>
          <a:xfrm>
            <a:off x="609600" y="5735782"/>
            <a:ext cx="3831771" cy="369332"/>
          </a:xfrm>
          <a:prstGeom prst="rect">
            <a:avLst/>
          </a:prstGeom>
          <a:noFill/>
        </p:spPr>
        <p:txBody>
          <a:bodyPr wrap="square" rtlCol="0">
            <a:spAutoFit/>
          </a:bodyPr>
          <a:lstStyle/>
          <a:p>
            <a:r>
              <a:rPr lang="en-US" dirty="0" smtClean="0"/>
              <a:t>*p=0.05</a:t>
            </a:r>
            <a:endParaRPr lang="en-A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Conclusions</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pic>
        <p:nvPicPr>
          <p:cNvPr id="12" name="Content Placeholder 11" descr="DSC_4380.jpg"/>
          <p:cNvPicPr>
            <a:picLocks noGrp="1" noChangeAspect="1"/>
          </p:cNvPicPr>
          <p:nvPr>
            <p:ph idx="1"/>
          </p:nvPr>
        </p:nvPicPr>
        <p:blipFill>
          <a:blip r:embed="rId4"/>
          <a:stretch>
            <a:fillRect/>
          </a:stretch>
        </p:blipFill>
        <p:spPr>
          <a:xfrm>
            <a:off x="1994119" y="5029994"/>
            <a:ext cx="4546381" cy="1687672"/>
          </a:xfrm>
        </p:spPr>
      </p:pic>
      <p:sp>
        <p:nvSpPr>
          <p:cNvPr id="14" name="TextBox 13"/>
          <p:cNvSpPr txBox="1"/>
          <p:nvPr/>
        </p:nvSpPr>
        <p:spPr>
          <a:xfrm>
            <a:off x="609600" y="1567543"/>
            <a:ext cx="8077200" cy="3677930"/>
          </a:xfrm>
          <a:prstGeom prst="rect">
            <a:avLst/>
          </a:prstGeom>
          <a:noFill/>
        </p:spPr>
        <p:txBody>
          <a:bodyPr wrap="square" rtlCol="0">
            <a:spAutoFit/>
          </a:bodyPr>
          <a:lstStyle/>
          <a:p>
            <a:pPr>
              <a:spcBef>
                <a:spcPts val="600"/>
              </a:spcBef>
              <a:buFont typeface="Arial" pitchFamily="34" charset="0"/>
              <a:buChar char="•"/>
            </a:pPr>
            <a:r>
              <a:rPr lang="en-US" dirty="0" smtClean="0"/>
              <a:t>42% are living off less than $4420 SGD / month ($3498 US / $42k / year)</a:t>
            </a:r>
          </a:p>
          <a:p>
            <a:pPr>
              <a:spcBef>
                <a:spcPts val="600"/>
              </a:spcBef>
              <a:buFont typeface="Arial" pitchFamily="34" charset="0"/>
              <a:buChar char="•"/>
            </a:pPr>
            <a:r>
              <a:rPr lang="en-US" dirty="0" smtClean="0"/>
              <a:t>High rates of bilingualism but also 40% don’t speak English at home</a:t>
            </a:r>
          </a:p>
          <a:p>
            <a:pPr>
              <a:spcBef>
                <a:spcPts val="600"/>
              </a:spcBef>
              <a:buFont typeface="Arial" pitchFamily="34" charset="0"/>
              <a:buChar char="•"/>
            </a:pPr>
            <a:r>
              <a:rPr lang="en-US" dirty="0" smtClean="0"/>
              <a:t>¼ mothers only have a high school education or less</a:t>
            </a:r>
          </a:p>
          <a:p>
            <a:pPr>
              <a:spcBef>
                <a:spcPts val="600"/>
              </a:spcBef>
              <a:buFont typeface="Arial" pitchFamily="34" charset="0"/>
              <a:buChar char="•"/>
            </a:pPr>
            <a:r>
              <a:rPr lang="en-US" dirty="0" smtClean="0"/>
              <a:t>¼ have a live in maid</a:t>
            </a:r>
          </a:p>
          <a:p>
            <a:pPr>
              <a:spcBef>
                <a:spcPts val="600"/>
              </a:spcBef>
              <a:buFont typeface="Arial" pitchFamily="34" charset="0"/>
              <a:buChar char="•"/>
            </a:pPr>
            <a:r>
              <a:rPr lang="en-US" dirty="0" smtClean="0"/>
              <a:t>Parents working long hours, only time to see children is the evening</a:t>
            </a:r>
          </a:p>
          <a:p>
            <a:endParaRPr lang="en-US" dirty="0" smtClean="0"/>
          </a:p>
          <a:p>
            <a:pPr>
              <a:spcBef>
                <a:spcPts val="600"/>
              </a:spcBef>
              <a:buFont typeface="Arial" pitchFamily="34" charset="0"/>
              <a:buChar char="•"/>
            </a:pPr>
            <a:r>
              <a:rPr lang="en-US" dirty="0" smtClean="0"/>
              <a:t>17% of children are already in tuition classes and 51% in enrichment classes</a:t>
            </a:r>
          </a:p>
          <a:p>
            <a:pPr>
              <a:spcBef>
                <a:spcPts val="600"/>
              </a:spcBef>
              <a:buFont typeface="Arial" pitchFamily="34" charset="0"/>
              <a:buChar char="•"/>
            </a:pPr>
            <a:r>
              <a:rPr lang="en-US" dirty="0" smtClean="0"/>
              <a:t>53% believe Academic success is more important than other areas of their child’s development</a:t>
            </a:r>
          </a:p>
          <a:p>
            <a:pPr>
              <a:spcBef>
                <a:spcPts val="600"/>
              </a:spcBef>
              <a:buFont typeface="Arial" pitchFamily="34" charset="0"/>
              <a:buChar char="•"/>
            </a:pPr>
            <a:r>
              <a:rPr lang="en-US" dirty="0" smtClean="0"/>
              <a:t>Not just a “Chinese thing”</a:t>
            </a:r>
          </a:p>
          <a:p>
            <a:r>
              <a:rPr lang="en-US" dirty="0" smtClean="0"/>
              <a:t> </a:t>
            </a:r>
            <a:endParaRPr lang="en-A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Implications</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pic>
        <p:nvPicPr>
          <p:cNvPr id="10" name="Content Placeholder 3" descr="QLCK_b_600x260.jpg"/>
          <p:cNvPicPr>
            <a:picLocks noGrp="1" noChangeAspect="1"/>
          </p:cNvPicPr>
          <p:nvPr>
            <p:ph idx="1"/>
          </p:nvPr>
        </p:nvPicPr>
        <p:blipFill>
          <a:blip r:embed="rId4"/>
          <a:stretch>
            <a:fillRect/>
          </a:stretch>
        </p:blipFill>
        <p:spPr>
          <a:xfrm>
            <a:off x="5344510" y="1417638"/>
            <a:ext cx="3594228" cy="2176900"/>
          </a:xfrm>
        </p:spPr>
      </p:pic>
      <p:sp>
        <p:nvSpPr>
          <p:cNvPr id="11" name="TextBox 10"/>
          <p:cNvSpPr txBox="1"/>
          <p:nvPr/>
        </p:nvSpPr>
        <p:spPr>
          <a:xfrm>
            <a:off x="315310" y="1181893"/>
            <a:ext cx="7945821" cy="4524315"/>
          </a:xfrm>
          <a:prstGeom prst="rect">
            <a:avLst/>
          </a:prstGeom>
          <a:noFill/>
        </p:spPr>
        <p:txBody>
          <a:bodyPr wrap="square" rtlCol="0">
            <a:spAutoFit/>
          </a:bodyPr>
          <a:lstStyle/>
          <a:p>
            <a:pPr>
              <a:lnSpc>
                <a:spcPct val="200000"/>
              </a:lnSpc>
              <a:buFont typeface="Arial" pitchFamily="34" charset="0"/>
              <a:buChar char="•"/>
            </a:pPr>
            <a:r>
              <a:rPr lang="en-US" dirty="0" smtClean="0"/>
              <a:t>Societal pressure to succeed academically –</a:t>
            </a:r>
          </a:p>
          <a:p>
            <a:pPr>
              <a:lnSpc>
                <a:spcPct val="200000"/>
              </a:lnSpc>
            </a:pPr>
            <a:r>
              <a:rPr lang="en-US" dirty="0"/>
              <a:t> </a:t>
            </a:r>
            <a:r>
              <a:rPr lang="en-US" dirty="0" smtClean="0"/>
              <a:t>starting from an early age</a:t>
            </a:r>
          </a:p>
          <a:p>
            <a:pPr>
              <a:lnSpc>
                <a:spcPct val="200000"/>
              </a:lnSpc>
              <a:buFont typeface="Arial" pitchFamily="34" charset="0"/>
              <a:buChar char="•"/>
            </a:pPr>
            <a:r>
              <a:rPr lang="en-US" dirty="0" smtClean="0"/>
              <a:t>Low income families not wanting to </a:t>
            </a:r>
          </a:p>
          <a:p>
            <a:pPr>
              <a:lnSpc>
                <a:spcPct val="200000"/>
              </a:lnSpc>
            </a:pPr>
            <a:r>
              <a:rPr lang="en-US" dirty="0"/>
              <a:t> </a:t>
            </a:r>
            <a:r>
              <a:rPr lang="en-US" dirty="0" smtClean="0"/>
              <a:t> disadvantage their children by not enrolling </a:t>
            </a:r>
          </a:p>
          <a:p>
            <a:pPr>
              <a:lnSpc>
                <a:spcPct val="200000"/>
              </a:lnSpc>
            </a:pPr>
            <a:r>
              <a:rPr lang="en-US" dirty="0"/>
              <a:t> </a:t>
            </a:r>
            <a:r>
              <a:rPr lang="en-US" dirty="0" smtClean="0"/>
              <a:t>  in extra classes</a:t>
            </a:r>
          </a:p>
          <a:p>
            <a:pPr>
              <a:lnSpc>
                <a:spcPct val="200000"/>
              </a:lnSpc>
              <a:buFont typeface="Arial" pitchFamily="34" charset="0"/>
              <a:buChar char="•"/>
            </a:pPr>
            <a:r>
              <a:rPr lang="en-US" dirty="0" smtClean="0"/>
              <a:t>Low literacy rates, long working hours –homework? And when?</a:t>
            </a:r>
          </a:p>
          <a:p>
            <a:pPr>
              <a:lnSpc>
                <a:spcPct val="200000"/>
              </a:lnSpc>
              <a:buFont typeface="Arial" pitchFamily="34" charset="0"/>
              <a:buChar char="•"/>
            </a:pPr>
            <a:r>
              <a:rPr lang="en-US" dirty="0" smtClean="0"/>
              <a:t>Longer term implications? Are there longer term mental health effects?</a:t>
            </a:r>
          </a:p>
          <a:p>
            <a:pPr>
              <a:lnSpc>
                <a:spcPct val="200000"/>
              </a:lnSpc>
              <a:buFont typeface="Arial" pitchFamily="34" charset="0"/>
              <a:buChar char="•"/>
            </a:pPr>
            <a:r>
              <a:rPr lang="en-US" dirty="0" smtClean="0"/>
              <a:t>Policy implications? How do you achieve a balance in the cultural norms?</a:t>
            </a:r>
            <a:endParaRPr lang="en-A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none" lIns="0" tIns="0" rIns="0" bIns="0" anchor="t"/>
          <a:lstStyle/>
          <a:p>
            <a:pPr algn="l" eaLnBrk="1" hangingPunct="1"/>
            <a:r>
              <a:rPr lang="en-SG" i="1" dirty="0" smtClean="0">
                <a:solidFill>
                  <a:srgbClr val="0066B3"/>
                </a:solidFill>
                <a:latin typeface="Times" pitchFamily="-96" charset="0"/>
                <a:ea typeface="ＭＳ Ｐゴシック" pitchFamily="-96" charset="-128"/>
                <a:cs typeface="Times" pitchFamily="-96" charset="0"/>
              </a:rPr>
              <a:t>Where to from here?</a:t>
            </a:r>
          </a:p>
        </p:txBody>
      </p:sp>
      <p:sp>
        <p:nvSpPr>
          <p:cNvPr id="5" name="Rectangle 4"/>
          <p:cNvSpPr>
            <a:spLocks noChangeArrowheads="1"/>
          </p:cNvSpPr>
          <p:nvPr/>
        </p:nvSpPr>
        <p:spPr bwMode="auto">
          <a:xfrm>
            <a:off x="0" y="0"/>
            <a:ext cx="9144000" cy="152400"/>
          </a:xfrm>
          <a:prstGeom prst="rect">
            <a:avLst/>
          </a:prstGeom>
          <a:gradFill rotWithShape="1">
            <a:gsLst>
              <a:gs pos="0">
                <a:srgbClr val="00AEEF"/>
              </a:gs>
              <a:gs pos="100000">
                <a:srgbClr val="2E3192"/>
              </a:gs>
            </a:gsLst>
            <a:lin ang="0" scaled="1"/>
          </a:gradFill>
          <a:ln w="9525">
            <a:no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105" charset="0"/>
            </a:endParaRPr>
          </a:p>
        </p:txBody>
      </p:sp>
      <p:sp>
        <p:nvSpPr>
          <p:cNvPr id="16391" name="Title 1"/>
          <p:cNvSpPr>
            <a:spLocks/>
          </p:cNvSpPr>
          <p:nvPr/>
        </p:nvSpPr>
        <p:spPr bwMode="auto">
          <a:xfrm>
            <a:off x="609600" y="2259013"/>
            <a:ext cx="5930900" cy="803275"/>
          </a:xfrm>
          <a:prstGeom prst="rect">
            <a:avLst/>
          </a:prstGeom>
          <a:noFill/>
          <a:ln w="9525">
            <a:noFill/>
            <a:miter lim="800000"/>
            <a:headEnd/>
            <a:tailEnd/>
          </a:ln>
        </p:spPr>
        <p:txBody>
          <a:bodyPr wrap="none" lIns="0" tIns="0" rIns="0" bIns="0"/>
          <a:lstStyle/>
          <a:p>
            <a:endParaRPr lang="en-SG" sz="3200" i="1" dirty="0">
              <a:solidFill>
                <a:srgbClr val="005ABB"/>
              </a:solidFill>
              <a:latin typeface="Times" pitchFamily="-96" charset="0"/>
              <a:cs typeface="Times" pitchFamily="-96" charset="0"/>
            </a:endParaRPr>
          </a:p>
        </p:txBody>
      </p:sp>
      <p:sp>
        <p:nvSpPr>
          <p:cNvPr id="16392" name="Line 10"/>
          <p:cNvSpPr>
            <a:spLocks noChangeShapeType="1"/>
          </p:cNvSpPr>
          <p:nvPr/>
        </p:nvSpPr>
        <p:spPr bwMode="auto">
          <a:xfrm flipV="1">
            <a:off x="609600" y="1181893"/>
            <a:ext cx="8153400" cy="4763"/>
          </a:xfrm>
          <a:prstGeom prst="line">
            <a:avLst/>
          </a:prstGeom>
          <a:noFill/>
          <a:ln w="6350">
            <a:solidFill>
              <a:srgbClr val="005ABB"/>
            </a:solidFill>
            <a:round/>
            <a:headEnd/>
            <a:tailEnd/>
          </a:ln>
        </p:spPr>
        <p:txBody>
          <a:bodyPr wrap="none" anchor="ctr"/>
          <a:lstStyle/>
          <a:p>
            <a:endParaRPr lang="en-SG"/>
          </a:p>
        </p:txBody>
      </p:sp>
      <p:pic>
        <p:nvPicPr>
          <p:cNvPr id="9" name="Picture 9" descr="Q:\DSDM\Year 2010\Marcom Team\Logo\JCU Singapore new logo\Logo(new).jpg"/>
          <p:cNvPicPr>
            <a:picLocks noChangeAspect="1" noChangeArrowheads="1"/>
          </p:cNvPicPr>
          <p:nvPr/>
        </p:nvPicPr>
        <p:blipFill>
          <a:blip r:embed="rId3"/>
          <a:srcRect/>
          <a:stretch>
            <a:fillRect/>
          </a:stretch>
        </p:blipFill>
        <p:spPr bwMode="auto">
          <a:xfrm>
            <a:off x="7480301" y="252413"/>
            <a:ext cx="1282700" cy="859017"/>
          </a:xfrm>
          <a:prstGeom prst="rect">
            <a:avLst/>
          </a:prstGeom>
          <a:noFill/>
          <a:ln w="9525">
            <a:noFill/>
            <a:miter lim="800000"/>
            <a:headEnd/>
            <a:tailEnd/>
          </a:ln>
        </p:spPr>
      </p:pic>
      <p:sp>
        <p:nvSpPr>
          <p:cNvPr id="3" name="TextBox 2"/>
          <p:cNvSpPr txBox="1"/>
          <p:nvPr/>
        </p:nvSpPr>
        <p:spPr>
          <a:xfrm>
            <a:off x="609600" y="1623848"/>
            <a:ext cx="8077200" cy="4370427"/>
          </a:xfrm>
          <a:prstGeom prst="rect">
            <a:avLst/>
          </a:prstGeom>
          <a:noFill/>
        </p:spPr>
        <p:txBody>
          <a:bodyPr wrap="square" rtlCol="0">
            <a:spAutoFit/>
          </a:bodyPr>
          <a:lstStyle/>
          <a:p>
            <a:pPr marL="342900" indent="-342900">
              <a:buFont typeface="Arial" pitchFamily="34" charset="0"/>
              <a:buChar char="•"/>
            </a:pPr>
            <a:r>
              <a:rPr lang="en-US" sz="2000" dirty="0" smtClean="0"/>
              <a:t>Further analysis</a:t>
            </a:r>
          </a:p>
          <a:p>
            <a:pPr marL="342900" indent="-342900">
              <a:buFont typeface="Arial" pitchFamily="34" charset="0"/>
              <a:buChar char="•"/>
            </a:pPr>
            <a:r>
              <a:rPr lang="en-US" sz="2000" dirty="0" smtClean="0"/>
              <a:t>Publication of results (cultural factors, effects of  parental factors on time spent with their children)</a:t>
            </a:r>
          </a:p>
          <a:p>
            <a:pPr marL="342900" indent="-342900">
              <a:buFont typeface="Arial" pitchFamily="34" charset="0"/>
              <a:buChar char="•"/>
            </a:pPr>
            <a:r>
              <a:rPr lang="en-US" sz="2000" dirty="0" smtClean="0"/>
              <a:t>Further studies: </a:t>
            </a:r>
          </a:p>
          <a:p>
            <a:pPr marL="800100" lvl="1" indent="-342900">
              <a:buFont typeface="Arial" pitchFamily="34" charset="0"/>
              <a:buChar char="•"/>
            </a:pPr>
            <a:r>
              <a:rPr lang="en-US" sz="2000" dirty="0" smtClean="0"/>
              <a:t>Better understanding of </a:t>
            </a:r>
            <a:r>
              <a:rPr lang="en-US" sz="2000" dirty="0" smtClean="0"/>
              <a:t> differences across </a:t>
            </a:r>
            <a:r>
              <a:rPr lang="en-US" sz="2000" dirty="0" err="1" smtClean="0"/>
              <a:t>asian</a:t>
            </a:r>
            <a:r>
              <a:rPr lang="en-US" sz="2000" dirty="0" smtClean="0"/>
              <a:t> countries (not just </a:t>
            </a:r>
            <a:r>
              <a:rPr lang="en-US" sz="2000" dirty="0" err="1" smtClean="0"/>
              <a:t>asia</a:t>
            </a:r>
            <a:r>
              <a:rPr lang="en-US" sz="2000" dirty="0" err="1" smtClean="0"/>
              <a:t>n</a:t>
            </a:r>
            <a:r>
              <a:rPr lang="en-US" sz="2000" dirty="0" smtClean="0"/>
              <a:t> </a:t>
            </a:r>
            <a:r>
              <a:rPr lang="en-US" sz="2000" dirty="0" err="1" smtClean="0"/>
              <a:t>vs</a:t>
            </a:r>
            <a:r>
              <a:rPr lang="en-US" sz="2000" smtClean="0"/>
              <a:t> western)</a:t>
            </a:r>
            <a:endParaRPr lang="en-US" sz="2000" dirty="0" smtClean="0"/>
          </a:p>
          <a:p>
            <a:pPr marL="800100" lvl="1" indent="-342900">
              <a:buFont typeface="Arial" pitchFamily="34" charset="0"/>
              <a:buChar char="•"/>
            </a:pPr>
            <a:r>
              <a:rPr lang="en-US" sz="2000" dirty="0" smtClean="0"/>
              <a:t>Better understanding of any effects on mental health /                       self esteem?</a:t>
            </a:r>
          </a:p>
          <a:p>
            <a:pPr marL="342900" indent="-342900">
              <a:buFont typeface="Arial" pitchFamily="34" charset="0"/>
              <a:buChar char="•"/>
            </a:pPr>
            <a:endParaRPr lang="en-US" sz="2000" dirty="0" smtClean="0"/>
          </a:p>
          <a:p>
            <a:endParaRPr lang="en-US" sz="2000" dirty="0"/>
          </a:p>
          <a:p>
            <a:endParaRPr lang="en-US" sz="2000" dirty="0" smtClean="0"/>
          </a:p>
          <a:p>
            <a:r>
              <a:rPr lang="en-US" sz="2000" dirty="0" smtClean="0"/>
              <a:t>Further information: </a:t>
            </a:r>
            <a:r>
              <a:rPr lang="en-US" sz="2000" dirty="0" err="1" smtClean="0"/>
              <a:t>Dr</a:t>
            </a:r>
            <a:r>
              <a:rPr lang="en-US" sz="2000" dirty="0" smtClean="0"/>
              <a:t> Amie </a:t>
            </a:r>
            <a:r>
              <a:rPr lang="en-US" sz="2000" dirty="0" err="1" smtClean="0"/>
              <a:t>Frewen</a:t>
            </a:r>
            <a:endParaRPr lang="en-US" sz="2000" dirty="0" smtClean="0"/>
          </a:p>
          <a:p>
            <a:r>
              <a:rPr lang="en-US" sz="2000" dirty="0"/>
              <a:t>	</a:t>
            </a:r>
            <a:r>
              <a:rPr lang="en-US" sz="2000" dirty="0" smtClean="0"/>
              <a:t>			  : </a:t>
            </a:r>
            <a:r>
              <a:rPr lang="en-US" sz="2000" dirty="0" smtClean="0">
                <a:hlinkClick r:id="rId4"/>
              </a:rPr>
              <a:t>amie.frewen@jcu.edu.au</a:t>
            </a:r>
            <a:r>
              <a:rPr lang="en-US" sz="2000" dirty="0" smtClean="0"/>
              <a:t> </a:t>
            </a:r>
            <a:endParaRPr lang="en-US" sz="2000" dirty="0"/>
          </a:p>
          <a:p>
            <a:endParaRPr lang="en-US" dirty="0"/>
          </a:p>
        </p:txBody>
      </p:sp>
    </p:spTree>
    <p:extLst>
      <p:ext uri="{BB962C8B-B14F-4D97-AF65-F5344CB8AC3E}">
        <p14:creationId xmlns:p14="http://schemas.microsoft.com/office/powerpoint/2010/main" val="2183847276"/>
      </p:ext>
    </p:extLst>
  </p:cSld>
  <p:clrMapOvr>
    <a:masterClrMapping/>
  </p:clrMapOvr>
</p:sld>
</file>

<file path=ppt/theme/theme1.xml><?xml version="1.0" encoding="utf-8"?>
<a:theme xmlns:a="http://schemas.openxmlformats.org/drawingml/2006/main" name="JCU_Powerpoint_Template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JCU_Powerpoint_Template_blue</Template>
  <TotalTime>1123</TotalTime>
  <Words>1819</Words>
  <Application>Microsoft Office PowerPoint</Application>
  <PresentationFormat>On-screen Show (4:3)</PresentationFormat>
  <Paragraphs>396</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JCU_Powerpoint_Template_blue</vt:lpstr>
      <vt:lpstr>Pre-education in Singapore</vt:lpstr>
      <vt:lpstr>Outline</vt:lpstr>
      <vt:lpstr>Singapore</vt:lpstr>
      <vt:lpstr>Education System</vt:lpstr>
      <vt:lpstr>Focus on education</vt:lpstr>
      <vt:lpstr>Background</vt:lpstr>
      <vt:lpstr>Method</vt:lpstr>
      <vt:lpstr>Children</vt:lpstr>
      <vt:lpstr>Household</vt:lpstr>
      <vt:lpstr>Sample</vt:lpstr>
      <vt:lpstr>Parental Beliefs</vt:lpstr>
      <vt:lpstr>Parental Involvement (a)</vt:lpstr>
      <vt:lpstr>Parental Involvement (b)</vt:lpstr>
      <vt:lpstr> How important is academics?  </vt:lpstr>
      <vt:lpstr>Tuition</vt:lpstr>
      <vt:lpstr>Enrichment classes</vt:lpstr>
      <vt:lpstr>What are kids doing?</vt:lpstr>
      <vt:lpstr>Sleep</vt:lpstr>
      <vt:lpstr>Primary School enrolment</vt:lpstr>
      <vt:lpstr>Conclusions</vt:lpstr>
      <vt:lpstr>Implications</vt:lpstr>
      <vt:lpstr>Where to from here?</vt:lpstr>
    </vt:vector>
  </TitlesOfParts>
  <Company>JCU Singapore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Title</dc:title>
  <dc:creator>pinky</dc:creator>
  <cp:lastModifiedBy>Amie</cp:lastModifiedBy>
  <cp:revision>121</cp:revision>
  <cp:lastPrinted>2009-02-11T05:45:31Z</cp:lastPrinted>
  <dcterms:created xsi:type="dcterms:W3CDTF">2010-12-10T02:50:44Z</dcterms:created>
  <dcterms:modified xsi:type="dcterms:W3CDTF">2012-07-24T12:27:16Z</dcterms:modified>
</cp:coreProperties>
</file>